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150" r:id="rId2"/>
    <p:sldMasterId id="2147485163" r:id="rId3"/>
  </p:sldMasterIdLst>
  <p:notesMasterIdLst>
    <p:notesMasterId r:id="rId40"/>
  </p:notesMasterIdLst>
  <p:handoutMasterIdLst>
    <p:handoutMasterId r:id="rId41"/>
  </p:handoutMasterIdLst>
  <p:sldIdLst>
    <p:sldId id="1974" r:id="rId4"/>
    <p:sldId id="1004" r:id="rId5"/>
    <p:sldId id="1005" r:id="rId6"/>
    <p:sldId id="1018" r:id="rId7"/>
    <p:sldId id="1019" r:id="rId8"/>
    <p:sldId id="1020" r:id="rId9"/>
    <p:sldId id="1021" r:id="rId10"/>
    <p:sldId id="1078" r:id="rId11"/>
    <p:sldId id="1079" r:id="rId12"/>
    <p:sldId id="1080" r:id="rId13"/>
    <p:sldId id="1081" r:id="rId14"/>
    <p:sldId id="1082" r:id="rId15"/>
    <p:sldId id="1083" r:id="rId16"/>
    <p:sldId id="1084" r:id="rId17"/>
    <p:sldId id="1085" r:id="rId18"/>
    <p:sldId id="1086" r:id="rId19"/>
    <p:sldId id="1087" r:id="rId20"/>
    <p:sldId id="1088" r:id="rId21"/>
    <p:sldId id="2025" r:id="rId22"/>
    <p:sldId id="1259" r:id="rId23"/>
    <p:sldId id="2026" r:id="rId24"/>
    <p:sldId id="2027" r:id="rId25"/>
    <p:sldId id="2028" r:id="rId26"/>
    <p:sldId id="1462" r:id="rId27"/>
    <p:sldId id="2029" r:id="rId28"/>
    <p:sldId id="2030" r:id="rId29"/>
    <p:sldId id="2031" r:id="rId30"/>
    <p:sldId id="2032" r:id="rId31"/>
    <p:sldId id="2033" r:id="rId32"/>
    <p:sldId id="2034" r:id="rId33"/>
    <p:sldId id="2035" r:id="rId34"/>
    <p:sldId id="2036" r:id="rId35"/>
    <p:sldId id="2037" r:id="rId36"/>
    <p:sldId id="2038" r:id="rId37"/>
    <p:sldId id="2039" r:id="rId38"/>
    <p:sldId id="1892" r:id="rId39"/>
  </p:sldIdLst>
  <p:sldSz cx="9144000" cy="6858000" type="screen4x3"/>
  <p:notesSz cx="9144000" cy="6858000"/>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FF"/>
    <a:srgbClr val="00FF00"/>
    <a:srgbClr val="0000CC"/>
    <a:srgbClr val="9900CC"/>
    <a:srgbClr val="FFCCFF"/>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854" autoAdjust="0"/>
    <p:restoredTop sz="98444" autoAdjust="0"/>
  </p:normalViewPr>
  <p:slideViewPr>
    <p:cSldViewPr>
      <p:cViewPr>
        <p:scale>
          <a:sx n="40" d="100"/>
          <a:sy n="40" d="100"/>
        </p:scale>
        <p:origin x="1808" y="55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20D3A3F5-5B7B-46B0-A4D8-A934E3DB8699}"/>
              </a:ext>
            </a:extLst>
          </p:cNvPr>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B29D43D7-16AF-4CE9-B68C-692AA521F678}"/>
              </a:ext>
            </a:extLst>
          </p:cNvPr>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8E0D0FE8-5483-4D4D-A008-B47F84109DDD}"/>
              </a:ext>
            </a:extLst>
          </p:cNvPr>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C3A9A0A7-E08E-4A76-81D4-FBA249D9F344}"/>
              </a:ext>
            </a:extLst>
          </p:cNvPr>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7EB52C1-C63D-4C51-BE67-1C95EEAE15E4}" type="slidenum">
              <a:rPr lang="en-US" altLang="zh-TW"/>
              <a:pPr>
                <a:defRPr/>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45CF74F9-ADAF-4A8E-9D45-05A8CDE25780}"/>
              </a:ext>
            </a:extLst>
          </p:cNvPr>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D3E48AA-C32F-4412-9F78-C45DF70865AF}"/>
              </a:ext>
            </a:extLst>
          </p:cNvPr>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31748" name="Rectangle 4">
            <a:extLst>
              <a:ext uri="{FF2B5EF4-FFF2-40B4-BE49-F238E27FC236}">
                <a16:creationId xmlns:a16="http://schemas.microsoft.com/office/drawing/2014/main" id="{B6B1D5D6-38B8-441E-A8D8-E4801F71A060}"/>
              </a:ext>
            </a:extLst>
          </p:cNvPr>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CA830511-A2D4-4D1B-B3A8-7160A25DF48C}"/>
              </a:ext>
            </a:extLst>
          </p:cNvPr>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99C3422B-12FE-4B7D-87EC-BF87B6EA250C}"/>
              </a:ext>
            </a:extLst>
          </p:cNvPr>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797E67D2-AE8C-47A0-BF8C-E388A5C54DCF}"/>
              </a:ext>
            </a:extLst>
          </p:cNvPr>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33CA866-0B65-41C8-B921-BCAF7838EBDA}"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E61CA87E-316A-4722-B502-38042E4A1B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74E5C90F-5153-4F4F-95FE-038814227D5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694AC16-D706-44BA-940D-C6FE1FCB09B4}"/>
              </a:ext>
            </a:extLst>
          </p:cNvPr>
          <p:cNvSpPr>
            <a:spLocks noGrp="1" noChangeArrowheads="1"/>
          </p:cNvSpPr>
          <p:nvPr>
            <p:ph type="sldNum" sz="quarter" idx="12"/>
          </p:nvPr>
        </p:nvSpPr>
        <p:spPr>
          <a:ln/>
        </p:spPr>
        <p:txBody>
          <a:bodyPr/>
          <a:lstStyle>
            <a:lvl1pPr>
              <a:defRPr/>
            </a:lvl1pPr>
          </a:lstStyle>
          <a:p>
            <a:pPr>
              <a:defRPr/>
            </a:pPr>
            <a:fld id="{97C14F58-1861-4248-AC3E-E39497EF0F63}" type="slidenum">
              <a:rPr lang="en-US" altLang="zh-TW"/>
              <a:pPr>
                <a:defRPr/>
              </a:pPr>
              <a:t>‹#›</a:t>
            </a:fld>
            <a:endParaRPr lang="en-US" altLang="zh-TW"/>
          </a:p>
        </p:txBody>
      </p:sp>
    </p:spTree>
    <p:extLst>
      <p:ext uri="{BB962C8B-B14F-4D97-AF65-F5344CB8AC3E}">
        <p14:creationId xmlns:p14="http://schemas.microsoft.com/office/powerpoint/2010/main" val="332142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DCBAD37B-8CEC-4E92-841C-04699D1BA83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CF6D22F1-E050-4D77-B374-86E0CDDBC54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8DF4C70-E626-4E9B-A00F-F63707D5B920}"/>
              </a:ext>
            </a:extLst>
          </p:cNvPr>
          <p:cNvSpPr>
            <a:spLocks noGrp="1" noChangeArrowheads="1"/>
          </p:cNvSpPr>
          <p:nvPr>
            <p:ph type="sldNum" sz="quarter" idx="12"/>
          </p:nvPr>
        </p:nvSpPr>
        <p:spPr>
          <a:ln/>
        </p:spPr>
        <p:txBody>
          <a:bodyPr/>
          <a:lstStyle>
            <a:lvl1pPr>
              <a:defRPr/>
            </a:lvl1pPr>
          </a:lstStyle>
          <a:p>
            <a:pPr>
              <a:defRPr/>
            </a:pPr>
            <a:fld id="{9FC9492E-132A-46FB-BAAF-34CBF851D9D9}" type="slidenum">
              <a:rPr lang="en-US" altLang="zh-TW"/>
              <a:pPr>
                <a:defRPr/>
              </a:pPr>
              <a:t>‹#›</a:t>
            </a:fld>
            <a:endParaRPr lang="en-US" altLang="zh-TW"/>
          </a:p>
        </p:txBody>
      </p:sp>
    </p:spTree>
    <p:extLst>
      <p:ext uri="{BB962C8B-B14F-4D97-AF65-F5344CB8AC3E}">
        <p14:creationId xmlns:p14="http://schemas.microsoft.com/office/powerpoint/2010/main" val="100317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0442E9BD-EB2A-4630-9E42-8B325DFC477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ED24E3-13CA-45E6-9D3C-C872B35E7BB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2F08CFC-FC74-42BE-BC3B-B2CCB38180C0}"/>
              </a:ext>
            </a:extLst>
          </p:cNvPr>
          <p:cNvSpPr>
            <a:spLocks noGrp="1" noChangeArrowheads="1"/>
          </p:cNvSpPr>
          <p:nvPr>
            <p:ph type="sldNum" sz="quarter" idx="12"/>
          </p:nvPr>
        </p:nvSpPr>
        <p:spPr>
          <a:ln/>
        </p:spPr>
        <p:txBody>
          <a:bodyPr/>
          <a:lstStyle>
            <a:lvl1pPr>
              <a:defRPr/>
            </a:lvl1pPr>
          </a:lstStyle>
          <a:p>
            <a:pPr>
              <a:defRPr/>
            </a:pPr>
            <a:fld id="{FA7ADF74-405F-44E6-8766-B81C46F12B79}" type="slidenum">
              <a:rPr lang="en-US" altLang="zh-TW"/>
              <a:pPr>
                <a:defRPr/>
              </a:pPr>
              <a:t>‹#›</a:t>
            </a:fld>
            <a:endParaRPr lang="en-US" altLang="zh-TW"/>
          </a:p>
        </p:txBody>
      </p:sp>
    </p:spTree>
    <p:extLst>
      <p:ext uri="{BB962C8B-B14F-4D97-AF65-F5344CB8AC3E}">
        <p14:creationId xmlns:p14="http://schemas.microsoft.com/office/powerpoint/2010/main" val="1767740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AC5463A2-95CF-47FB-A60C-3D59EE129F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ACE0804-84D9-4146-B09F-29A4746E145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EAC7EA87-2C90-44E4-94E7-2127A27420F0}"/>
              </a:ext>
            </a:extLst>
          </p:cNvPr>
          <p:cNvSpPr>
            <a:spLocks noGrp="1" noChangeArrowheads="1"/>
          </p:cNvSpPr>
          <p:nvPr>
            <p:ph type="sldNum" sz="quarter" idx="12"/>
          </p:nvPr>
        </p:nvSpPr>
        <p:spPr>
          <a:ln/>
        </p:spPr>
        <p:txBody>
          <a:bodyPr/>
          <a:lstStyle>
            <a:lvl1pPr>
              <a:defRPr/>
            </a:lvl1pPr>
          </a:lstStyle>
          <a:p>
            <a:pPr>
              <a:defRPr/>
            </a:pPr>
            <a:fld id="{615B3801-4121-4CFA-823E-B4278E68230C}" type="slidenum">
              <a:rPr lang="en-US" altLang="zh-TW"/>
              <a:pPr>
                <a:defRPr/>
              </a:pPr>
              <a:t>‹#›</a:t>
            </a:fld>
            <a:endParaRPr lang="en-US" altLang="zh-TW"/>
          </a:p>
        </p:txBody>
      </p:sp>
    </p:spTree>
    <p:extLst>
      <p:ext uri="{BB962C8B-B14F-4D97-AF65-F5344CB8AC3E}">
        <p14:creationId xmlns:p14="http://schemas.microsoft.com/office/powerpoint/2010/main" val="3238335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C0E58BFD-1FF4-4BD3-84FE-9CAF929904A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329AA42E-0DA3-42B9-9F82-99C5012E28B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907C484-D054-4B6F-AEE7-B30D613C5553}"/>
              </a:ext>
            </a:extLst>
          </p:cNvPr>
          <p:cNvSpPr>
            <a:spLocks noGrp="1" noChangeArrowheads="1"/>
          </p:cNvSpPr>
          <p:nvPr>
            <p:ph type="sldNum" sz="quarter" idx="12"/>
          </p:nvPr>
        </p:nvSpPr>
        <p:spPr>
          <a:ln/>
        </p:spPr>
        <p:txBody>
          <a:bodyPr/>
          <a:lstStyle>
            <a:lvl1pPr>
              <a:defRPr/>
            </a:lvl1pPr>
          </a:lstStyle>
          <a:p>
            <a:pPr>
              <a:defRPr/>
            </a:pPr>
            <a:fld id="{EDE61D34-5B86-456A-87A1-47E68954DB7C}" type="slidenum">
              <a:rPr lang="en-US" altLang="zh-TW"/>
              <a:pPr>
                <a:defRPr/>
              </a:pPr>
              <a:t>‹#›</a:t>
            </a:fld>
            <a:endParaRPr lang="en-US" altLang="zh-TW"/>
          </a:p>
        </p:txBody>
      </p:sp>
    </p:spTree>
    <p:extLst>
      <p:ext uri="{BB962C8B-B14F-4D97-AF65-F5344CB8AC3E}">
        <p14:creationId xmlns:p14="http://schemas.microsoft.com/office/powerpoint/2010/main" val="3550392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FC8876D-FFD7-4950-ACBC-9DAE415014A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9924223-D967-4015-821E-FDE27C0D9B9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A6FC4C9-339A-48A5-A342-2ECAFB11CE92}"/>
              </a:ext>
            </a:extLst>
          </p:cNvPr>
          <p:cNvSpPr>
            <a:spLocks noGrp="1" noChangeArrowheads="1"/>
          </p:cNvSpPr>
          <p:nvPr>
            <p:ph type="sldNum" sz="quarter" idx="12"/>
          </p:nvPr>
        </p:nvSpPr>
        <p:spPr>
          <a:ln/>
        </p:spPr>
        <p:txBody>
          <a:bodyPr/>
          <a:lstStyle>
            <a:lvl1pPr>
              <a:defRPr/>
            </a:lvl1pPr>
          </a:lstStyle>
          <a:p>
            <a:pPr>
              <a:defRPr/>
            </a:pPr>
            <a:fld id="{3560363B-264D-49C9-A385-0180B7C1B98A}" type="slidenum">
              <a:rPr lang="en-US" altLang="zh-TW"/>
              <a:pPr>
                <a:defRPr/>
              </a:pPr>
              <a:t>‹#›</a:t>
            </a:fld>
            <a:endParaRPr lang="en-US" altLang="zh-TW"/>
          </a:p>
        </p:txBody>
      </p:sp>
    </p:spTree>
    <p:extLst>
      <p:ext uri="{BB962C8B-B14F-4D97-AF65-F5344CB8AC3E}">
        <p14:creationId xmlns:p14="http://schemas.microsoft.com/office/powerpoint/2010/main" val="1102133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D89D47C1-5C0B-49DF-85B2-834F057CD1F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88EB73B-478B-452B-825F-C866C0D51C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CCC154-9526-4796-B2EA-D2894C5C21EA}"/>
              </a:ext>
            </a:extLst>
          </p:cNvPr>
          <p:cNvSpPr>
            <a:spLocks noGrp="1" noChangeArrowheads="1"/>
          </p:cNvSpPr>
          <p:nvPr>
            <p:ph type="sldNum" sz="quarter" idx="12"/>
          </p:nvPr>
        </p:nvSpPr>
        <p:spPr>
          <a:ln/>
        </p:spPr>
        <p:txBody>
          <a:bodyPr/>
          <a:lstStyle>
            <a:lvl1pPr>
              <a:defRPr/>
            </a:lvl1pPr>
          </a:lstStyle>
          <a:p>
            <a:pPr>
              <a:defRPr/>
            </a:pPr>
            <a:fld id="{9A17C84D-BC7A-48C4-924F-FB152A3C64D2}" type="slidenum">
              <a:rPr lang="en-US" altLang="zh-TW"/>
              <a:pPr>
                <a:defRPr/>
              </a:pPr>
              <a:t>‹#›</a:t>
            </a:fld>
            <a:endParaRPr lang="en-US" altLang="zh-TW"/>
          </a:p>
        </p:txBody>
      </p:sp>
    </p:spTree>
    <p:extLst>
      <p:ext uri="{BB962C8B-B14F-4D97-AF65-F5344CB8AC3E}">
        <p14:creationId xmlns:p14="http://schemas.microsoft.com/office/powerpoint/2010/main" val="3492529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4E3AE23B-CC28-4E04-909D-0AA48400F4F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6B5F7215-1FAC-4948-8A36-F90DA749A87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14909E0-5C8C-4B2D-B679-4B5D66AEC600}"/>
              </a:ext>
            </a:extLst>
          </p:cNvPr>
          <p:cNvSpPr>
            <a:spLocks noGrp="1" noChangeArrowheads="1"/>
          </p:cNvSpPr>
          <p:nvPr>
            <p:ph type="sldNum" sz="quarter" idx="12"/>
          </p:nvPr>
        </p:nvSpPr>
        <p:spPr>
          <a:ln/>
        </p:spPr>
        <p:txBody>
          <a:bodyPr/>
          <a:lstStyle>
            <a:lvl1pPr>
              <a:defRPr/>
            </a:lvl1pPr>
          </a:lstStyle>
          <a:p>
            <a:pPr>
              <a:defRPr/>
            </a:pPr>
            <a:fld id="{7E107031-9194-4D5D-8C27-CAFABD496A35}" type="slidenum">
              <a:rPr lang="en-US" altLang="zh-TW"/>
              <a:pPr>
                <a:defRPr/>
              </a:pPr>
              <a:t>‹#›</a:t>
            </a:fld>
            <a:endParaRPr lang="en-US" altLang="zh-TW"/>
          </a:p>
        </p:txBody>
      </p:sp>
    </p:spTree>
    <p:extLst>
      <p:ext uri="{BB962C8B-B14F-4D97-AF65-F5344CB8AC3E}">
        <p14:creationId xmlns:p14="http://schemas.microsoft.com/office/powerpoint/2010/main" val="1588836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657CA2-9771-4BE2-A1F3-0A2F3E1CDC1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353752E3-8E02-42FA-B3D0-E67B6E09AFF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9C30BF9-C86E-4606-99A9-ACD0B668EFB3}"/>
              </a:ext>
            </a:extLst>
          </p:cNvPr>
          <p:cNvSpPr>
            <a:spLocks noGrp="1" noChangeArrowheads="1"/>
          </p:cNvSpPr>
          <p:nvPr>
            <p:ph type="sldNum" sz="quarter" idx="12"/>
          </p:nvPr>
        </p:nvSpPr>
        <p:spPr>
          <a:ln/>
        </p:spPr>
        <p:txBody>
          <a:bodyPr/>
          <a:lstStyle>
            <a:lvl1pPr>
              <a:defRPr/>
            </a:lvl1pPr>
          </a:lstStyle>
          <a:p>
            <a:pPr>
              <a:defRPr/>
            </a:pPr>
            <a:fld id="{4B1BD625-E763-46CA-B789-4BF3FEB413D6}" type="slidenum">
              <a:rPr lang="en-US" altLang="zh-TW"/>
              <a:pPr>
                <a:defRPr/>
              </a:pPr>
              <a:t>‹#›</a:t>
            </a:fld>
            <a:endParaRPr lang="en-US" altLang="zh-TW"/>
          </a:p>
        </p:txBody>
      </p:sp>
    </p:spTree>
    <p:extLst>
      <p:ext uri="{BB962C8B-B14F-4D97-AF65-F5344CB8AC3E}">
        <p14:creationId xmlns:p14="http://schemas.microsoft.com/office/powerpoint/2010/main" val="1815373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3C6EBC07-A75D-4E21-8DFC-148C61D33A2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C3D75CD-8BDA-499E-B24A-D684C253F6C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9B5A77A2-6C9D-447B-AA65-B3736DC1597C}"/>
              </a:ext>
            </a:extLst>
          </p:cNvPr>
          <p:cNvSpPr>
            <a:spLocks noGrp="1" noChangeArrowheads="1"/>
          </p:cNvSpPr>
          <p:nvPr>
            <p:ph type="sldNum" sz="quarter" idx="12"/>
          </p:nvPr>
        </p:nvSpPr>
        <p:spPr>
          <a:ln/>
        </p:spPr>
        <p:txBody>
          <a:bodyPr/>
          <a:lstStyle>
            <a:lvl1pPr>
              <a:defRPr/>
            </a:lvl1pPr>
          </a:lstStyle>
          <a:p>
            <a:pPr>
              <a:defRPr/>
            </a:pPr>
            <a:fld id="{B8577E49-1BC9-4F91-B208-024057B8F0F0}" type="slidenum">
              <a:rPr lang="en-US" altLang="zh-TW"/>
              <a:pPr>
                <a:defRPr/>
              </a:pPr>
              <a:t>‹#›</a:t>
            </a:fld>
            <a:endParaRPr lang="en-US" altLang="zh-TW"/>
          </a:p>
        </p:txBody>
      </p:sp>
    </p:spTree>
    <p:extLst>
      <p:ext uri="{BB962C8B-B14F-4D97-AF65-F5344CB8AC3E}">
        <p14:creationId xmlns:p14="http://schemas.microsoft.com/office/powerpoint/2010/main" val="1192529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F71F8AB-D4FB-4C80-9D7E-4F7C58D816B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58B6B165-8CB8-4534-A800-5E994F7AC23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D0171F0-A91E-44A2-B754-4ED4ED099F68}"/>
              </a:ext>
            </a:extLst>
          </p:cNvPr>
          <p:cNvSpPr>
            <a:spLocks noGrp="1" noChangeArrowheads="1"/>
          </p:cNvSpPr>
          <p:nvPr>
            <p:ph type="sldNum" sz="quarter" idx="12"/>
          </p:nvPr>
        </p:nvSpPr>
        <p:spPr>
          <a:ln/>
        </p:spPr>
        <p:txBody>
          <a:bodyPr/>
          <a:lstStyle>
            <a:lvl1pPr>
              <a:defRPr/>
            </a:lvl1pPr>
          </a:lstStyle>
          <a:p>
            <a:pPr>
              <a:defRPr/>
            </a:pPr>
            <a:fld id="{41D90B1A-5894-4B4C-B1C0-4548E0E00CE4}" type="slidenum">
              <a:rPr lang="en-US" altLang="zh-TW"/>
              <a:pPr>
                <a:defRPr/>
              </a:pPr>
              <a:t>‹#›</a:t>
            </a:fld>
            <a:endParaRPr lang="en-US" altLang="zh-TW"/>
          </a:p>
        </p:txBody>
      </p:sp>
    </p:spTree>
    <p:extLst>
      <p:ext uri="{BB962C8B-B14F-4D97-AF65-F5344CB8AC3E}">
        <p14:creationId xmlns:p14="http://schemas.microsoft.com/office/powerpoint/2010/main" val="141458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8CAAAAAA-9012-4F51-A337-B83E9D424A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A80C072-0885-435F-AF68-500EF45E1BE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F669134A-F27F-4908-A8DE-A055E679D9AC}"/>
              </a:ext>
            </a:extLst>
          </p:cNvPr>
          <p:cNvSpPr>
            <a:spLocks noGrp="1" noChangeArrowheads="1"/>
          </p:cNvSpPr>
          <p:nvPr>
            <p:ph type="sldNum" sz="quarter" idx="12"/>
          </p:nvPr>
        </p:nvSpPr>
        <p:spPr>
          <a:ln/>
        </p:spPr>
        <p:txBody>
          <a:bodyPr/>
          <a:lstStyle>
            <a:lvl1pPr>
              <a:defRPr/>
            </a:lvl1pPr>
          </a:lstStyle>
          <a:p>
            <a:pPr>
              <a:defRPr/>
            </a:pPr>
            <a:fld id="{02A910D0-331A-40D9-860A-001B5A013AA1}" type="slidenum">
              <a:rPr lang="en-US" altLang="zh-TW"/>
              <a:pPr>
                <a:defRPr/>
              </a:pPr>
              <a:t>‹#›</a:t>
            </a:fld>
            <a:endParaRPr lang="en-US" altLang="zh-TW"/>
          </a:p>
        </p:txBody>
      </p:sp>
    </p:spTree>
    <p:extLst>
      <p:ext uri="{BB962C8B-B14F-4D97-AF65-F5344CB8AC3E}">
        <p14:creationId xmlns:p14="http://schemas.microsoft.com/office/powerpoint/2010/main" val="3172338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E249D8B-1DA1-4432-9A37-C4FA8AE8D9A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B59F2B9-B73D-4531-A98F-0FFAC45F3E5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4AE3982-AA1B-485D-A2FA-E222F17C19B1}"/>
              </a:ext>
            </a:extLst>
          </p:cNvPr>
          <p:cNvSpPr>
            <a:spLocks noGrp="1" noChangeArrowheads="1"/>
          </p:cNvSpPr>
          <p:nvPr>
            <p:ph type="sldNum" sz="quarter" idx="12"/>
          </p:nvPr>
        </p:nvSpPr>
        <p:spPr>
          <a:ln/>
        </p:spPr>
        <p:txBody>
          <a:bodyPr/>
          <a:lstStyle>
            <a:lvl1pPr>
              <a:defRPr/>
            </a:lvl1pPr>
          </a:lstStyle>
          <a:p>
            <a:pPr>
              <a:defRPr/>
            </a:pPr>
            <a:fld id="{C417E7DE-9E32-422B-B184-F17750E3183B}" type="slidenum">
              <a:rPr lang="en-US" altLang="zh-TW"/>
              <a:pPr>
                <a:defRPr/>
              </a:pPr>
              <a:t>‹#›</a:t>
            </a:fld>
            <a:endParaRPr lang="en-US" altLang="zh-TW"/>
          </a:p>
        </p:txBody>
      </p:sp>
    </p:spTree>
    <p:extLst>
      <p:ext uri="{BB962C8B-B14F-4D97-AF65-F5344CB8AC3E}">
        <p14:creationId xmlns:p14="http://schemas.microsoft.com/office/powerpoint/2010/main" val="1773603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A17FF5F1-A0B2-4679-A4BD-E0D47465271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4414EFE-3660-49F5-B921-42D5B8B7F14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DC4ED948-C3E0-4852-BCAB-A5F90596E21D}"/>
              </a:ext>
            </a:extLst>
          </p:cNvPr>
          <p:cNvSpPr>
            <a:spLocks noGrp="1" noChangeArrowheads="1"/>
          </p:cNvSpPr>
          <p:nvPr>
            <p:ph type="sldNum" sz="quarter" idx="12"/>
          </p:nvPr>
        </p:nvSpPr>
        <p:spPr>
          <a:ln/>
        </p:spPr>
        <p:txBody>
          <a:bodyPr/>
          <a:lstStyle>
            <a:lvl1pPr>
              <a:defRPr/>
            </a:lvl1pPr>
          </a:lstStyle>
          <a:p>
            <a:pPr>
              <a:defRPr/>
            </a:pPr>
            <a:fld id="{596EDF21-01F2-42AF-9990-64742EE49EE1}" type="slidenum">
              <a:rPr lang="en-US" altLang="zh-TW"/>
              <a:pPr>
                <a:defRPr/>
              </a:pPr>
              <a:t>‹#›</a:t>
            </a:fld>
            <a:endParaRPr lang="en-US" altLang="zh-TW"/>
          </a:p>
        </p:txBody>
      </p:sp>
    </p:spTree>
    <p:extLst>
      <p:ext uri="{BB962C8B-B14F-4D97-AF65-F5344CB8AC3E}">
        <p14:creationId xmlns:p14="http://schemas.microsoft.com/office/powerpoint/2010/main" val="3696016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C96A79F-E97C-449C-8FA8-F9BF6E3A63B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3DC9714-C997-4D7E-BC51-70189CC384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4ADEDD70-FB7B-4AE3-A6F9-DACAA11F8AC9}"/>
              </a:ext>
            </a:extLst>
          </p:cNvPr>
          <p:cNvSpPr>
            <a:spLocks noGrp="1" noChangeArrowheads="1"/>
          </p:cNvSpPr>
          <p:nvPr>
            <p:ph type="sldNum" sz="quarter" idx="12"/>
          </p:nvPr>
        </p:nvSpPr>
        <p:spPr>
          <a:ln/>
        </p:spPr>
        <p:txBody>
          <a:bodyPr/>
          <a:lstStyle>
            <a:lvl1pPr>
              <a:defRPr/>
            </a:lvl1pPr>
          </a:lstStyle>
          <a:p>
            <a:pPr>
              <a:defRPr/>
            </a:pPr>
            <a:fld id="{584CFBDE-2EC4-468B-9A54-7B73B459EC88}" type="slidenum">
              <a:rPr lang="en-US" altLang="zh-TW"/>
              <a:pPr>
                <a:defRPr/>
              </a:pPr>
              <a:t>‹#›</a:t>
            </a:fld>
            <a:endParaRPr lang="en-US" altLang="zh-TW"/>
          </a:p>
        </p:txBody>
      </p:sp>
    </p:spTree>
    <p:extLst>
      <p:ext uri="{BB962C8B-B14F-4D97-AF65-F5344CB8AC3E}">
        <p14:creationId xmlns:p14="http://schemas.microsoft.com/office/powerpoint/2010/main" val="36259397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F39E7BD-0283-4ED3-BB54-3FF56BEDD80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42654BC-5D4C-4F43-B32E-96661F438EF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F9D563E9-ECB5-41B3-8551-3A283667BFC5}"/>
              </a:ext>
            </a:extLst>
          </p:cNvPr>
          <p:cNvSpPr>
            <a:spLocks noGrp="1" noChangeArrowheads="1"/>
          </p:cNvSpPr>
          <p:nvPr>
            <p:ph type="sldNum" sz="quarter" idx="12"/>
          </p:nvPr>
        </p:nvSpPr>
        <p:spPr>
          <a:ln/>
        </p:spPr>
        <p:txBody>
          <a:bodyPr/>
          <a:lstStyle>
            <a:lvl1pPr>
              <a:defRPr/>
            </a:lvl1pPr>
          </a:lstStyle>
          <a:p>
            <a:pPr>
              <a:defRPr/>
            </a:pPr>
            <a:fld id="{B961AE89-DFE5-4FA4-B24D-62D6202516C6}" type="slidenum">
              <a:rPr lang="en-US" altLang="zh-TW"/>
              <a:pPr>
                <a:defRPr/>
              </a:pPr>
              <a:t>‹#›</a:t>
            </a:fld>
            <a:endParaRPr lang="en-US" altLang="zh-TW"/>
          </a:p>
        </p:txBody>
      </p:sp>
    </p:spTree>
    <p:extLst>
      <p:ext uri="{BB962C8B-B14F-4D97-AF65-F5344CB8AC3E}">
        <p14:creationId xmlns:p14="http://schemas.microsoft.com/office/powerpoint/2010/main" val="2734240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7BF828-CD15-4701-99E0-B24D6EE019F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4AE9D57E-5FFE-4701-9240-837DDD88E58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A9633F57-E893-4D6D-BE9C-0E50F34B97A6}"/>
              </a:ext>
            </a:extLst>
          </p:cNvPr>
          <p:cNvSpPr>
            <a:spLocks noGrp="1" noChangeArrowheads="1"/>
          </p:cNvSpPr>
          <p:nvPr>
            <p:ph type="sldNum" sz="quarter" idx="12"/>
          </p:nvPr>
        </p:nvSpPr>
        <p:spPr>
          <a:ln/>
        </p:spPr>
        <p:txBody>
          <a:bodyPr/>
          <a:lstStyle>
            <a:lvl1pPr>
              <a:defRPr/>
            </a:lvl1pPr>
          </a:lstStyle>
          <a:p>
            <a:pPr>
              <a:defRPr/>
            </a:pPr>
            <a:fld id="{B6C694B7-6B8E-4B5A-BB31-85F39D93CC55}" type="slidenum">
              <a:rPr lang="en-US" altLang="zh-TW"/>
              <a:pPr>
                <a:defRPr/>
              </a:pPr>
              <a:t>‹#›</a:t>
            </a:fld>
            <a:endParaRPr lang="en-US" altLang="zh-TW"/>
          </a:p>
        </p:txBody>
      </p:sp>
    </p:spTree>
    <p:extLst>
      <p:ext uri="{BB962C8B-B14F-4D97-AF65-F5344CB8AC3E}">
        <p14:creationId xmlns:p14="http://schemas.microsoft.com/office/powerpoint/2010/main" val="27152200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24106894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21644155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19558456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25450364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108984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59FCFB6F-4819-459A-878B-4AF9FE4B2A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EC029A7-C789-4F75-A87C-17CD16CD2F2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518D6147-01BF-46AD-BFC7-28574AD87848}"/>
              </a:ext>
            </a:extLst>
          </p:cNvPr>
          <p:cNvSpPr>
            <a:spLocks noGrp="1" noChangeArrowheads="1"/>
          </p:cNvSpPr>
          <p:nvPr>
            <p:ph type="sldNum" sz="quarter" idx="12"/>
          </p:nvPr>
        </p:nvSpPr>
        <p:spPr>
          <a:ln/>
        </p:spPr>
        <p:txBody>
          <a:bodyPr/>
          <a:lstStyle>
            <a:lvl1pPr>
              <a:defRPr/>
            </a:lvl1pPr>
          </a:lstStyle>
          <a:p>
            <a:pPr>
              <a:defRPr/>
            </a:pPr>
            <a:fld id="{D5D56B11-8334-4F8C-B0FF-26452A6100A2}" type="slidenum">
              <a:rPr lang="en-US" altLang="zh-TW"/>
              <a:pPr>
                <a:defRPr/>
              </a:pPr>
              <a:t>‹#›</a:t>
            </a:fld>
            <a:endParaRPr lang="en-US" altLang="zh-TW"/>
          </a:p>
        </p:txBody>
      </p:sp>
    </p:spTree>
    <p:extLst>
      <p:ext uri="{BB962C8B-B14F-4D97-AF65-F5344CB8AC3E}">
        <p14:creationId xmlns:p14="http://schemas.microsoft.com/office/powerpoint/2010/main" val="3236021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2922683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40194817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0009586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17400697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10511564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418810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8238DA9-ED30-4B56-8E9B-39DB8312D0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D3FBC0C-31B4-424F-8548-AFE2393603E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A274B545-BF27-49E6-B895-B98557608209}"/>
              </a:ext>
            </a:extLst>
          </p:cNvPr>
          <p:cNvSpPr>
            <a:spLocks noGrp="1" noChangeArrowheads="1"/>
          </p:cNvSpPr>
          <p:nvPr>
            <p:ph type="sldNum" sz="quarter" idx="12"/>
          </p:nvPr>
        </p:nvSpPr>
        <p:spPr>
          <a:ln/>
        </p:spPr>
        <p:txBody>
          <a:bodyPr/>
          <a:lstStyle>
            <a:lvl1pPr>
              <a:defRPr/>
            </a:lvl1pPr>
          </a:lstStyle>
          <a:p>
            <a:pPr>
              <a:defRPr/>
            </a:pPr>
            <a:fld id="{44406F8D-0099-4AC2-94CE-C6B2405D8EA8}" type="slidenum">
              <a:rPr lang="en-US" altLang="zh-TW"/>
              <a:pPr>
                <a:defRPr/>
              </a:pPr>
              <a:t>‹#›</a:t>
            </a:fld>
            <a:endParaRPr lang="en-US" altLang="zh-TW"/>
          </a:p>
        </p:txBody>
      </p:sp>
    </p:spTree>
    <p:extLst>
      <p:ext uri="{BB962C8B-B14F-4D97-AF65-F5344CB8AC3E}">
        <p14:creationId xmlns:p14="http://schemas.microsoft.com/office/powerpoint/2010/main" val="48895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B6C813CE-385D-4E83-9399-945C2E3ECDE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9F315AF4-4B60-458D-8754-1D598BC0C6C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026C1BF-90FF-4600-86EB-8E7A7C32EC87}"/>
              </a:ext>
            </a:extLst>
          </p:cNvPr>
          <p:cNvSpPr>
            <a:spLocks noGrp="1" noChangeArrowheads="1"/>
          </p:cNvSpPr>
          <p:nvPr>
            <p:ph type="sldNum" sz="quarter" idx="12"/>
          </p:nvPr>
        </p:nvSpPr>
        <p:spPr>
          <a:ln/>
        </p:spPr>
        <p:txBody>
          <a:bodyPr/>
          <a:lstStyle>
            <a:lvl1pPr>
              <a:defRPr/>
            </a:lvl1pPr>
          </a:lstStyle>
          <a:p>
            <a:pPr>
              <a:defRPr/>
            </a:pPr>
            <a:fld id="{16E31BDC-51BC-4F81-A707-662155474290}" type="slidenum">
              <a:rPr lang="en-US" altLang="zh-TW"/>
              <a:pPr>
                <a:defRPr/>
              </a:pPr>
              <a:t>‹#›</a:t>
            </a:fld>
            <a:endParaRPr lang="en-US" altLang="zh-TW"/>
          </a:p>
        </p:txBody>
      </p:sp>
    </p:spTree>
    <p:extLst>
      <p:ext uri="{BB962C8B-B14F-4D97-AF65-F5344CB8AC3E}">
        <p14:creationId xmlns:p14="http://schemas.microsoft.com/office/powerpoint/2010/main" val="194582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540F34CB-24AB-4FC3-9148-325B59A3361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A23AB254-99A3-477B-9726-36AB5C78D98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1F3FAD9-D574-41B0-8DB3-8F82B3DD0865}"/>
              </a:ext>
            </a:extLst>
          </p:cNvPr>
          <p:cNvSpPr>
            <a:spLocks noGrp="1" noChangeArrowheads="1"/>
          </p:cNvSpPr>
          <p:nvPr>
            <p:ph type="sldNum" sz="quarter" idx="12"/>
          </p:nvPr>
        </p:nvSpPr>
        <p:spPr>
          <a:ln/>
        </p:spPr>
        <p:txBody>
          <a:bodyPr/>
          <a:lstStyle>
            <a:lvl1pPr>
              <a:defRPr/>
            </a:lvl1pPr>
          </a:lstStyle>
          <a:p>
            <a:pPr>
              <a:defRPr/>
            </a:pPr>
            <a:fld id="{72B40265-BA28-42C4-A9DF-82F5832D095A}" type="slidenum">
              <a:rPr lang="en-US" altLang="zh-TW"/>
              <a:pPr>
                <a:defRPr/>
              </a:pPr>
              <a:t>‹#›</a:t>
            </a:fld>
            <a:endParaRPr lang="en-US" altLang="zh-TW"/>
          </a:p>
        </p:txBody>
      </p:sp>
    </p:spTree>
    <p:extLst>
      <p:ext uri="{BB962C8B-B14F-4D97-AF65-F5344CB8AC3E}">
        <p14:creationId xmlns:p14="http://schemas.microsoft.com/office/powerpoint/2010/main" val="107744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40869D-5573-452B-9A69-838F4099D10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BFD72953-E2BF-4640-92FC-6C859F4E498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BDBEEF79-20B6-4FAE-910E-BF4D42778236}"/>
              </a:ext>
            </a:extLst>
          </p:cNvPr>
          <p:cNvSpPr>
            <a:spLocks noGrp="1" noChangeArrowheads="1"/>
          </p:cNvSpPr>
          <p:nvPr>
            <p:ph type="sldNum" sz="quarter" idx="12"/>
          </p:nvPr>
        </p:nvSpPr>
        <p:spPr>
          <a:ln/>
        </p:spPr>
        <p:txBody>
          <a:bodyPr/>
          <a:lstStyle>
            <a:lvl1pPr>
              <a:defRPr/>
            </a:lvl1pPr>
          </a:lstStyle>
          <a:p>
            <a:pPr>
              <a:defRPr/>
            </a:pPr>
            <a:fld id="{3034D43F-CF75-4F9A-BC80-C2618601045E}" type="slidenum">
              <a:rPr lang="en-US" altLang="zh-TW"/>
              <a:pPr>
                <a:defRPr/>
              </a:pPr>
              <a:t>‹#›</a:t>
            </a:fld>
            <a:endParaRPr lang="en-US" altLang="zh-TW"/>
          </a:p>
        </p:txBody>
      </p:sp>
    </p:spTree>
    <p:extLst>
      <p:ext uri="{BB962C8B-B14F-4D97-AF65-F5344CB8AC3E}">
        <p14:creationId xmlns:p14="http://schemas.microsoft.com/office/powerpoint/2010/main" val="236092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120C3148-EE14-490D-A11E-9859DF0D186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411A45A2-5C8A-46C3-865A-5EBC97C68B4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5E6674C-8DC0-4F39-AA74-B8CD1CC3B2D8}"/>
              </a:ext>
            </a:extLst>
          </p:cNvPr>
          <p:cNvSpPr>
            <a:spLocks noGrp="1" noChangeArrowheads="1"/>
          </p:cNvSpPr>
          <p:nvPr>
            <p:ph type="sldNum" sz="quarter" idx="12"/>
          </p:nvPr>
        </p:nvSpPr>
        <p:spPr>
          <a:ln/>
        </p:spPr>
        <p:txBody>
          <a:bodyPr/>
          <a:lstStyle>
            <a:lvl1pPr>
              <a:defRPr/>
            </a:lvl1pPr>
          </a:lstStyle>
          <a:p>
            <a:pPr>
              <a:defRPr/>
            </a:pPr>
            <a:fld id="{0DFCCB09-6F18-44E0-8B6A-F5643C96148B}" type="slidenum">
              <a:rPr lang="en-US" altLang="zh-TW"/>
              <a:pPr>
                <a:defRPr/>
              </a:pPr>
              <a:t>‹#›</a:t>
            </a:fld>
            <a:endParaRPr lang="en-US" altLang="zh-TW"/>
          </a:p>
        </p:txBody>
      </p:sp>
    </p:spTree>
    <p:extLst>
      <p:ext uri="{BB962C8B-B14F-4D97-AF65-F5344CB8AC3E}">
        <p14:creationId xmlns:p14="http://schemas.microsoft.com/office/powerpoint/2010/main" val="280506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BA19DBCB-3886-4D96-BCEF-BFD00745504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D72DCFD-B65A-4070-9986-EFC305FA372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9BAFD267-65AA-4337-8C8E-99CA5F6558AA}"/>
              </a:ext>
            </a:extLst>
          </p:cNvPr>
          <p:cNvSpPr>
            <a:spLocks noGrp="1" noChangeArrowheads="1"/>
          </p:cNvSpPr>
          <p:nvPr>
            <p:ph type="sldNum" sz="quarter" idx="12"/>
          </p:nvPr>
        </p:nvSpPr>
        <p:spPr>
          <a:ln/>
        </p:spPr>
        <p:txBody>
          <a:bodyPr/>
          <a:lstStyle>
            <a:lvl1pPr>
              <a:defRPr/>
            </a:lvl1pPr>
          </a:lstStyle>
          <a:p>
            <a:pPr>
              <a:defRPr/>
            </a:pPr>
            <a:fld id="{BABF79C7-4B97-4A78-9FED-A1ADE11643DE}" type="slidenum">
              <a:rPr lang="en-US" altLang="zh-TW"/>
              <a:pPr>
                <a:defRPr/>
              </a:pPr>
              <a:t>‹#›</a:t>
            </a:fld>
            <a:endParaRPr lang="en-US" altLang="zh-TW"/>
          </a:p>
        </p:txBody>
      </p:sp>
    </p:spTree>
    <p:extLst>
      <p:ext uri="{BB962C8B-B14F-4D97-AF65-F5344CB8AC3E}">
        <p14:creationId xmlns:p14="http://schemas.microsoft.com/office/powerpoint/2010/main" val="3187023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E48DB90-3E83-4780-89E0-788485B4874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FEE67D5-386B-46B2-A02F-4A2742A231B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168531C2-7B1B-4BF9-B8DE-C84B6882AAA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5F55C121-8E49-48D6-8838-634C3AB21998}"/>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4AB94FBC-63A8-450E-8B41-A881D53BBA03}"/>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6B08063-1D7C-4302-ADDA-C73213E54B70}"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5428" r:id="rId1"/>
    <p:sldLayoutId id="2147485429" r:id="rId2"/>
    <p:sldLayoutId id="2147485430" r:id="rId3"/>
    <p:sldLayoutId id="2147485431" r:id="rId4"/>
    <p:sldLayoutId id="2147485432" r:id="rId5"/>
    <p:sldLayoutId id="2147485433" r:id="rId6"/>
    <p:sldLayoutId id="2147485434" r:id="rId7"/>
    <p:sldLayoutId id="2147485435" r:id="rId8"/>
    <p:sldLayoutId id="2147485436" r:id="rId9"/>
    <p:sldLayoutId id="2147485437" r:id="rId10"/>
    <p:sldLayoutId id="2147485438" r:id="rId11"/>
    <p:sldLayoutId id="2147485439"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4916F0F-6A50-4E2D-BFF8-69ACE731AAC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051" name="Rectangle 3">
            <a:extLst>
              <a:ext uri="{FF2B5EF4-FFF2-40B4-BE49-F238E27FC236}">
                <a16:creationId xmlns:a16="http://schemas.microsoft.com/office/drawing/2014/main" id="{0D692D70-0952-45CA-BABE-516A6580752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BA99AEDC-FC4A-4494-BE6D-B860D1C6375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77CBAEAD-58F4-4B6E-9D5B-948CEF88EA9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A1C82720-3479-47CF-9D12-2350042B806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65325CF-74CB-4991-8A87-FAE557EE92F8}"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5440" r:id="rId1"/>
    <p:sldLayoutId id="2147485441" r:id="rId2"/>
    <p:sldLayoutId id="2147485442" r:id="rId3"/>
    <p:sldLayoutId id="2147485443" r:id="rId4"/>
    <p:sldLayoutId id="2147485444" r:id="rId5"/>
    <p:sldLayoutId id="2147485445" r:id="rId6"/>
    <p:sldLayoutId id="2147485446" r:id="rId7"/>
    <p:sldLayoutId id="2147485447" r:id="rId8"/>
    <p:sldLayoutId id="2147485448" r:id="rId9"/>
    <p:sldLayoutId id="2147485449" r:id="rId10"/>
    <p:sldLayoutId id="2147485450" r:id="rId11"/>
    <p:sldLayoutId id="214748545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5452" r:id="rId1"/>
    <p:sldLayoutId id="2147485453" r:id="rId2"/>
    <p:sldLayoutId id="2147485454" r:id="rId3"/>
    <p:sldLayoutId id="2147485455" r:id="rId4"/>
    <p:sldLayoutId id="2147485456" r:id="rId5"/>
    <p:sldLayoutId id="2147485457" r:id="rId6"/>
    <p:sldLayoutId id="2147485458" r:id="rId7"/>
    <p:sldLayoutId id="2147485459" r:id="rId8"/>
    <p:sldLayoutId id="2147485460" r:id="rId9"/>
    <p:sldLayoutId id="2147485461" r:id="rId10"/>
    <p:sldLayoutId id="2147485462"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基督苦難</a:t>
            </a:r>
            <a:r>
              <a:rPr lang="en-US" altLang="zh-TW" sz="2800" dirty="0">
                <a:solidFill>
                  <a:srgbClr val="FFFF00"/>
                </a:solidFill>
                <a:latin typeface="華康儷中黑" panose="020B0509000000000000" pitchFamily="49" charset="-120"/>
                <a:ea typeface="華康儷中黑" panose="020B0509000000000000" pitchFamily="49" charset="-120"/>
              </a:rPr>
              <a:t>(</a:t>
            </a:r>
            <a:r>
              <a:rPr lang="zh-TW" altLang="en-US" sz="2800" dirty="0">
                <a:solidFill>
                  <a:srgbClr val="FFFF00"/>
                </a:solidFill>
                <a:latin typeface="華康儷中黑" panose="020B0509000000000000" pitchFamily="49" charset="-120"/>
                <a:ea typeface="華康儷中黑" panose="020B0509000000000000" pitchFamily="49" charset="-120"/>
              </a:rPr>
              <a:t>聖枝</a:t>
            </a:r>
            <a:r>
              <a:rPr lang="en-US" altLang="zh-TW" sz="2800" dirty="0">
                <a:solidFill>
                  <a:srgbClr val="FFFF00"/>
                </a:solidFill>
                <a:latin typeface="華康儷中黑" panose="020B0509000000000000" pitchFamily="49" charset="-120"/>
                <a:ea typeface="華康儷中黑" panose="020B0509000000000000" pitchFamily="49" charset="-120"/>
              </a:rPr>
              <a:t>)</a:t>
            </a:r>
            <a:r>
              <a:rPr lang="zh-TW" altLang="en-US" sz="3600" dirty="0">
                <a:solidFill>
                  <a:srgbClr val="FFFF00"/>
                </a:solidFill>
                <a:ea typeface="華康儷中黑" panose="020B0509000000000000" pitchFamily="49" charset="-120"/>
              </a:rPr>
              <a:t>主日</a:t>
            </a: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4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2 </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zh-TW" altLang="en-US" sz="6600" dirty="0">
                <a:solidFill>
                  <a:srgbClr val="FFFF00"/>
                </a:solidFill>
                <a:ea typeface="華康儷中黑" panose="020B0509000000000000" pitchFamily="49" charset="-120"/>
              </a:rPr>
              <a:t>紅衣脫盡芳心苦</a:t>
            </a:r>
            <a:endParaRPr lang="en-US" altLang="zh-TW" sz="66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sz="4000" dirty="0">
                <a:solidFill>
                  <a:srgbClr val="FFFF00"/>
                </a:solidFill>
                <a:ea typeface="華康儷中黑" panose="020B0509000000000000" pitchFamily="49" charset="-120"/>
              </a:rPr>
              <a:t>——</a:t>
            </a:r>
            <a:r>
              <a:rPr lang="zh-TW" altLang="en-US" sz="4000" dirty="0">
                <a:solidFill>
                  <a:srgbClr val="FFFF00"/>
                </a:solidFill>
                <a:ea typeface="華康儷中黑" panose="020B0509000000000000" pitchFamily="49" charset="-120"/>
              </a:rPr>
              <a:t>快樂苦中尋</a:t>
            </a:r>
            <a:r>
              <a:rPr lang="en-US" altLang="zh-TW" sz="4000" dirty="0">
                <a:solidFill>
                  <a:srgbClr val="FFFF00"/>
                </a:solidFill>
                <a:ea typeface="華康儷中黑" panose="020B0509000000000000" pitchFamily="49" charset="-120"/>
              </a:rPr>
              <a:t>——</a:t>
            </a:r>
          </a:p>
          <a:p>
            <a:pPr algn="ctr" eaLnBrk="1" hangingPunct="1">
              <a:spcBef>
                <a:spcPts val="1200"/>
              </a:spcBef>
              <a:spcAft>
                <a:spcPts val="0"/>
              </a:spcAft>
              <a:buFontTx/>
              <a:buNone/>
            </a:pPr>
            <a:endParaRPr lang="en-US" altLang="zh-TW" sz="40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依</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50:4-7</a:t>
            </a: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斐</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2:6-11</a:t>
            </a:r>
            <a:r>
              <a:rPr lang="en-US" altLang="zh-HK"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HK" altLang="en-US" sz="2800" dirty="0">
                <a:solidFill>
                  <a:schemeClr val="bg1"/>
                </a:solidFill>
                <a:highlight>
                  <a:srgbClr val="FF0000"/>
                </a:highlight>
                <a:ea typeface="華康中黑體" panose="020B0509000000000000" pitchFamily="49" charset="-120"/>
                <a:cs typeface="華康中黑體" panose="020B0509000000000000" pitchFamily="49" charset="-120"/>
              </a:rPr>
              <a:t>瑪</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27:11-54)</a:t>
            </a:r>
            <a:endPar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126605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FCD12C2A-C863-4FBE-9FFC-7DC37306A791}"/>
              </a:ext>
            </a:extLst>
          </p:cNvPr>
          <p:cNvSpPr>
            <a:spLocks noGrp="1" noChangeArrowheads="1"/>
          </p:cNvSpPr>
          <p:nvPr>
            <p:ph type="body" idx="1"/>
          </p:nvPr>
        </p:nvSpPr>
        <p:spPr>
          <a:xfrm>
            <a:off x="0" y="171450"/>
            <a:ext cx="9144000" cy="6419850"/>
          </a:xfrm>
        </p:spPr>
        <p:txBody>
          <a:bodyPr/>
          <a:lstStyle/>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民眾說：「巴辣巴。」</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比拉多對他們說：</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「那麼，對於那稱為默西亞的耶穌，我該怎麼辦？」</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眾人回答說：「該釘他在十字架上。」</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總督又問：「他究竟做了什麼惡事？」</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他們越發喊說：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「該釘死他在十字架上。」</a:t>
            </a:r>
          </a:p>
          <a:p>
            <a:pPr marL="0" indent="0" algn="just" eaLnBrk="1">
              <a:lnSpc>
                <a:spcPts val="4800"/>
              </a:lnSpc>
              <a:spcBef>
                <a:spcPts val="0"/>
              </a:spcBef>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4275" name="Text Box 3">
            <a:extLst>
              <a:ext uri="{FF2B5EF4-FFF2-40B4-BE49-F238E27FC236}">
                <a16:creationId xmlns:a16="http://schemas.microsoft.com/office/drawing/2014/main" id="{55A9E467-728B-45F6-B167-09714969E42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4/12</a:t>
            </a:r>
            <a:endParaRPr lang="zh-TW" altLang="en-US" sz="2000" b="1" dirty="0">
              <a:solidFill>
                <a:schemeClr val="bg1"/>
              </a:solidFill>
              <a:latin typeface="+mn-lt"/>
              <a:ea typeface="新細明體"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E585015-3EAB-47E0-996E-A6A0354BC3DC}"/>
              </a:ext>
            </a:extLst>
          </p:cNvPr>
          <p:cNvSpPr>
            <a:spLocks noGrp="1" noChangeArrowheads="1"/>
          </p:cNvSpPr>
          <p:nvPr>
            <p:ph type="body" idx="1"/>
          </p:nvPr>
        </p:nvSpPr>
        <p:spPr>
          <a:xfrm>
            <a:off x="0" y="171450"/>
            <a:ext cx="9144000" cy="6419850"/>
          </a:xfrm>
        </p:spPr>
        <p:txBody>
          <a:bodyPr/>
          <a:lstStyle/>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比拉多見事情毫無進展，反倒更為混亂，就拿水，當著民眾洗手，說：</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「對這義人的血，我是無罪的；你們自己負責吧！」</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全體百姓回答說：</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「他的血，歸在我們和我們的子孫身上！」於是，比拉多給他們釋放了巴辣巴；把耶穌鞭打了以後，交給人，釘在十字架上。</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5299" name="Text Box 3">
            <a:extLst>
              <a:ext uri="{FF2B5EF4-FFF2-40B4-BE49-F238E27FC236}">
                <a16:creationId xmlns:a16="http://schemas.microsoft.com/office/drawing/2014/main" id="{D9B4D2B9-01B1-4E91-BF8D-1032ADFDF0C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5/12</a:t>
            </a:r>
            <a:endParaRPr lang="zh-TW" altLang="en-US" sz="2000" b="1" dirty="0">
              <a:solidFill>
                <a:schemeClr val="bg1"/>
              </a:solidFill>
              <a:latin typeface="+mn-lt"/>
              <a:ea typeface="新細明體"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0B9F659-9914-4B2E-9670-5F50A0FC971A}"/>
              </a:ext>
            </a:extLst>
          </p:cNvPr>
          <p:cNvSpPr>
            <a:spLocks noGrp="1" noChangeArrowheads="1"/>
          </p:cNvSpPr>
          <p:nvPr>
            <p:ph type="body" idx="1"/>
          </p:nvPr>
        </p:nvSpPr>
        <p:spPr>
          <a:xfrm>
            <a:off x="0" y="0"/>
            <a:ext cx="9144000" cy="6858000"/>
          </a:xfrm>
        </p:spPr>
        <p:txBody>
          <a:bodyPr/>
          <a:lstStyle/>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總督的兵士，把耶穌帶到總督府內，召集了全隊，圍著耶穌，脫去了他的衣服，給他披上一件紫紅色的外氅；又用荊棘，編了一個茨冠，戴在他頭上；拿一根蘆葦，放在他右手裡；然後跪在他面前，戲弄他說：</a:t>
            </a: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「猶太人的君王，萬歲！」</a:t>
            </a: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然後，兵士向耶穌吐唾沫，拿起蘆葦，來敲他的頭。</a:t>
            </a:r>
          </a:p>
        </p:txBody>
      </p:sp>
      <p:sp>
        <p:nvSpPr>
          <p:cNvPr id="56323" name="Text Box 3">
            <a:extLst>
              <a:ext uri="{FF2B5EF4-FFF2-40B4-BE49-F238E27FC236}">
                <a16:creationId xmlns:a16="http://schemas.microsoft.com/office/drawing/2014/main" id="{0D8DB431-384C-49BD-A0BF-D7A7BED56A92}"/>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7788" y="6256338"/>
            <a:ext cx="1073150"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6/12</a:t>
            </a:r>
            <a:endParaRPr lang="zh-TW" altLang="en-US" sz="2000" b="1" dirty="0">
              <a:solidFill>
                <a:schemeClr val="bg1"/>
              </a:solidFill>
              <a:latin typeface="+mn-lt"/>
              <a:ea typeface="新細明體"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AD425F4C-0C08-4319-9C6D-07107DE12505}"/>
              </a:ext>
            </a:extLst>
          </p:cNvPr>
          <p:cNvSpPr>
            <a:spLocks noGrp="1" noChangeArrowheads="1"/>
          </p:cNvSpPr>
          <p:nvPr>
            <p:ph type="body" idx="1"/>
          </p:nvPr>
        </p:nvSpPr>
        <p:spPr>
          <a:xfrm>
            <a:off x="0" y="0"/>
            <a:ext cx="9144000" cy="6591300"/>
          </a:xfrm>
        </p:spPr>
        <p:txBody>
          <a:bodyPr/>
          <a:lstStyle/>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戲弄完了，就給他脫去外氅</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又給他穿上他自己的衣服，帶他去釘在十字架上。</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出來時，遇見一個基勒乃人，名叫西滿，就強迫他背耶穌的十字架。到了一個名叫哥耳哥達的地方，即稱為「髑髏」的地方，他們就拿苦艾調和的酒，給耶穌喝；耶穌只嘗了一嘗，便不願意喝。他們把耶穌釘在十字架上，以後，就拈鬮，分了耶穌的衣服；</a:t>
            </a:r>
          </a:p>
        </p:txBody>
      </p:sp>
      <p:sp>
        <p:nvSpPr>
          <p:cNvPr id="57347" name="Text Box 3">
            <a:extLst>
              <a:ext uri="{FF2B5EF4-FFF2-40B4-BE49-F238E27FC236}">
                <a16:creationId xmlns:a16="http://schemas.microsoft.com/office/drawing/2014/main" id="{16BBB460-2D21-4D23-B928-A044F59C421F}"/>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812088" y="6286500"/>
            <a:ext cx="1071562"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7/12</a:t>
            </a:r>
            <a:endParaRPr lang="zh-TW" altLang="en-US" sz="2000" b="1" dirty="0">
              <a:solidFill>
                <a:schemeClr val="bg1"/>
              </a:solidFill>
              <a:latin typeface="+mn-lt"/>
              <a:ea typeface="新細明體"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11165668-8EE7-4C93-8564-5D451F427FF2}"/>
              </a:ext>
            </a:extLst>
          </p:cNvPr>
          <p:cNvSpPr>
            <a:spLocks noGrp="1" noChangeArrowheads="1"/>
          </p:cNvSpPr>
          <p:nvPr>
            <p:ph type="body" idx="1"/>
          </p:nvPr>
        </p:nvSpPr>
        <p:spPr>
          <a:xfrm>
            <a:off x="0" y="44624"/>
            <a:ext cx="9144000" cy="6419850"/>
          </a:xfrm>
        </p:spPr>
        <p:txBody>
          <a:bodyPr/>
          <a:lstStyle/>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然後坐在那裡，看守他。在耶穌的頭上，放了他的罪狀牌，寫著：「這是耶穌，猶太人的君王。」當時，與耶穌一起，被釘在十字架上的，還有兩個強盜：一個在右邊，一個在左邊。</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路過的人，都搖頭辱罵耶穌說：</a:t>
            </a: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「你這拆毀聖殿，而三日內重建起來的，救你自己吧！如果你是天主子，從十字架上下來吧！」司祭長和經師與長老，也同樣戲弄耶穌，說：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8371" name="Text Box 3">
            <a:extLst>
              <a:ext uri="{FF2B5EF4-FFF2-40B4-BE49-F238E27FC236}">
                <a16:creationId xmlns:a16="http://schemas.microsoft.com/office/drawing/2014/main" id="{451DC8FD-70E7-4B3F-9218-3A6B1ED900E4}"/>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8/12</a:t>
            </a:r>
            <a:endParaRPr lang="zh-TW" altLang="en-US" sz="2000" b="1" dirty="0">
              <a:solidFill>
                <a:schemeClr val="bg1"/>
              </a:solidFill>
              <a:latin typeface="+mn-lt"/>
              <a:ea typeface="新細明體"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795268D9-0C88-4953-A262-0890FA3C2C2D}"/>
              </a:ext>
            </a:extLst>
          </p:cNvPr>
          <p:cNvSpPr>
            <a:spLocks noGrp="1" noChangeArrowheads="1"/>
          </p:cNvSpPr>
          <p:nvPr>
            <p:ph type="body" idx="1"/>
          </p:nvPr>
        </p:nvSpPr>
        <p:spPr>
          <a:xfrm>
            <a:off x="0" y="260648"/>
            <a:ext cx="9144000" cy="6470526"/>
          </a:xfrm>
        </p:spPr>
        <p:txBody>
          <a:bodyPr/>
          <a:lstStyle/>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「他救了別人，卻不能救自己；他既是以色列君王，現在從十字架上下來吧！我們就信他。他信賴天主；如果天主喜歡他，現在就該救他，因為他說過：我是天主子。」</a:t>
            </a: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同耶穌一起，被釘在十字架上的強盜，也這樣譏笑他。從第六時辰起，直到第九時辰，遍地都黑暗了。約莫第九時辰，耶穌大聲呼喊說：</a:t>
            </a:r>
          </a:p>
        </p:txBody>
      </p:sp>
      <p:sp>
        <p:nvSpPr>
          <p:cNvPr id="59395" name="Text Box 3">
            <a:extLst>
              <a:ext uri="{FF2B5EF4-FFF2-40B4-BE49-F238E27FC236}">
                <a16:creationId xmlns:a16="http://schemas.microsoft.com/office/drawing/2014/main" id="{F22247AA-7421-4111-967B-00932958BA28}"/>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9/12</a:t>
            </a:r>
            <a:endParaRPr lang="zh-TW" altLang="en-US" sz="2000" b="1" dirty="0">
              <a:solidFill>
                <a:schemeClr val="bg1"/>
              </a:solidFill>
              <a:latin typeface="+mn-lt"/>
              <a:ea typeface="新細明體"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12705356-E763-44F3-90F4-FA1031F10A95}"/>
              </a:ext>
            </a:extLst>
          </p:cNvPr>
          <p:cNvSpPr>
            <a:spLocks noGrp="1" noChangeArrowheads="1"/>
          </p:cNvSpPr>
          <p:nvPr>
            <p:ph type="body" idx="1"/>
          </p:nvPr>
        </p:nvSpPr>
        <p:spPr>
          <a:xfrm>
            <a:off x="0" y="44624"/>
            <a:ext cx="9144000" cy="6419850"/>
          </a:xfrm>
        </p:spPr>
        <p:txBody>
          <a:bodyPr/>
          <a:lstStyle/>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「厄里、厄里，肋瑪撒巴黑塔尼！」</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就是說：「我的天主，我的天主！你為什麼捨棄了我？」</a:t>
            </a: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站在那裡的人中，有幾個聽見了，就說：「這人呼喚厄里亞呢！」</a:t>
            </a: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他們中有一個人，立即跑去，拿了海綿，浸滿了醋，綁在蘆葦上，遞給耶穌喝。其餘的人卻說：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0419" name="Text Box 3">
            <a:extLst>
              <a:ext uri="{FF2B5EF4-FFF2-40B4-BE49-F238E27FC236}">
                <a16:creationId xmlns:a16="http://schemas.microsoft.com/office/drawing/2014/main" id="{EEEC2DFA-D521-4289-AB64-67FCA3AF649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10/12</a:t>
            </a:r>
            <a:endParaRPr lang="zh-TW" altLang="en-US" sz="2000" b="1" dirty="0">
              <a:solidFill>
                <a:schemeClr val="bg1"/>
              </a:solidFill>
              <a:latin typeface="+mn-lt"/>
              <a:ea typeface="新細明體"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79EE4343-86CD-49B3-B3B1-CEDF1E0A5D9D}"/>
              </a:ext>
            </a:extLst>
          </p:cNvPr>
          <p:cNvSpPr>
            <a:spLocks noGrp="1" noChangeArrowheads="1"/>
          </p:cNvSpPr>
          <p:nvPr>
            <p:ph type="body" idx="1"/>
          </p:nvPr>
        </p:nvSpPr>
        <p:spPr>
          <a:xfrm>
            <a:off x="0" y="44450"/>
            <a:ext cx="9144000" cy="6419850"/>
          </a:xfrm>
        </p:spPr>
        <p:txBody>
          <a:bodyPr/>
          <a:lstStyle/>
          <a:p>
            <a:pPr marL="0" indent="0" algn="just" eaLnBrk="1">
              <a:lnSpc>
                <a:spcPts val="4800"/>
              </a:lnSpc>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「等一等，我們看，是否厄里亞來救他！」耶穌又大喊一聲，遂交付了靈魂。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（默禱片刻）</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看，聖所的帳幔，從上到下，分裂為二，大地震動，巖石崩裂，墳墓自開。許多長眠的聖者的身體，復活了；在耶穌復活後，他們由墳墓出來，進入聖城，顯現給許多人。</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1443" name="Text Box 3">
            <a:extLst>
              <a:ext uri="{FF2B5EF4-FFF2-40B4-BE49-F238E27FC236}">
                <a16:creationId xmlns:a16="http://schemas.microsoft.com/office/drawing/2014/main" id="{F50FDD8A-BF3C-4D9B-ACB2-23EB5F7D7E0A}"/>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11/12</a:t>
            </a:r>
            <a:endParaRPr lang="zh-TW" altLang="en-US" sz="2000" b="1" dirty="0">
              <a:solidFill>
                <a:schemeClr val="bg1"/>
              </a:solidFill>
              <a:latin typeface="+mn-lt"/>
              <a:ea typeface="新細明體" charset="-12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720FC027-B37A-4126-806B-2382E9FDC4E4}"/>
              </a:ext>
            </a:extLst>
          </p:cNvPr>
          <p:cNvSpPr>
            <a:spLocks noGrp="1" noChangeArrowheads="1"/>
          </p:cNvSpPr>
          <p:nvPr>
            <p:ph type="body" idx="1"/>
          </p:nvPr>
        </p:nvSpPr>
        <p:spPr>
          <a:xfrm>
            <a:off x="0" y="171450"/>
            <a:ext cx="9144000" cy="6419850"/>
          </a:xfrm>
        </p:spPr>
        <p:txBody>
          <a:bodyPr/>
          <a:lstStyle/>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百夫長和同他一起看守耶穌的人，一見地動和所發生的事，就非常害怕，說：</a:t>
            </a:r>
          </a:p>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「這人真是天主子！」</a:t>
            </a:r>
          </a:p>
          <a:p>
            <a:pPr marL="0" indent="0" algn="just" eaLnBrk="1">
              <a:lnSpc>
                <a:spcPts val="4800"/>
              </a:lnSpc>
              <a:spcBef>
                <a:spcPts val="1200"/>
              </a:spcBef>
              <a:spcAft>
                <a:spcPts val="1200"/>
              </a:spcAft>
              <a:buNone/>
            </a:pP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基督的福音。</a:t>
            </a:r>
          </a:p>
          <a:p>
            <a:pPr marL="0" indent="0" algn="just" eaLnBrk="1">
              <a:lnSpc>
                <a:spcPts val="4800"/>
              </a:lnSpc>
              <a:spcBef>
                <a:spcPts val="0"/>
              </a:spcBef>
              <a:spcAft>
                <a:spcPts val="0"/>
              </a:spcAft>
              <a:buNone/>
            </a:pP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眾：基督，願光榮和讚頌歸於你！</a:t>
            </a:r>
            <a:endPar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2467" name="Text Box 3">
            <a:extLst>
              <a:ext uri="{FF2B5EF4-FFF2-40B4-BE49-F238E27FC236}">
                <a16:creationId xmlns:a16="http://schemas.microsoft.com/office/drawing/2014/main" id="{3C591216-685C-4D5E-90B2-8D4D41576F55}"/>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12/12</a:t>
            </a:r>
            <a:endParaRPr lang="zh-TW" altLang="en-US" sz="2000" b="1" dirty="0">
              <a:solidFill>
                <a:schemeClr val="bg1"/>
              </a:solidFill>
              <a:latin typeface="+mn-lt"/>
              <a:ea typeface="新細明體"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基督苦難</a:t>
            </a:r>
            <a:r>
              <a:rPr lang="en-US" altLang="zh-TW" sz="2800" dirty="0">
                <a:solidFill>
                  <a:srgbClr val="FFFF00"/>
                </a:solidFill>
                <a:latin typeface="華康儷中黑" panose="020B0509000000000000" pitchFamily="49" charset="-120"/>
                <a:ea typeface="華康儷中黑" panose="020B0509000000000000" pitchFamily="49" charset="-120"/>
              </a:rPr>
              <a:t>(</a:t>
            </a:r>
            <a:r>
              <a:rPr lang="zh-TW" altLang="en-US" sz="2800" dirty="0">
                <a:solidFill>
                  <a:srgbClr val="FFFF00"/>
                </a:solidFill>
                <a:latin typeface="華康儷中黑" panose="020B0509000000000000" pitchFamily="49" charset="-120"/>
                <a:ea typeface="華康儷中黑" panose="020B0509000000000000" pitchFamily="49" charset="-120"/>
              </a:rPr>
              <a:t>聖枝</a:t>
            </a:r>
            <a:r>
              <a:rPr lang="en-US" altLang="zh-TW" sz="2800" dirty="0">
                <a:solidFill>
                  <a:srgbClr val="FFFF00"/>
                </a:solidFill>
                <a:latin typeface="華康儷中黑" panose="020B0509000000000000" pitchFamily="49" charset="-120"/>
                <a:ea typeface="華康儷中黑" panose="020B0509000000000000" pitchFamily="49" charset="-120"/>
              </a:rPr>
              <a:t>)</a:t>
            </a:r>
            <a:r>
              <a:rPr lang="zh-TW" altLang="en-US" sz="3600" dirty="0">
                <a:solidFill>
                  <a:srgbClr val="FFFF00"/>
                </a:solidFill>
                <a:ea typeface="華康儷中黑" panose="020B0509000000000000" pitchFamily="49" charset="-120"/>
              </a:rPr>
              <a:t>主日</a:t>
            </a: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4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2 </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zh-TW" altLang="en-US" sz="6600" dirty="0">
                <a:solidFill>
                  <a:srgbClr val="FFFF00"/>
                </a:solidFill>
                <a:ea typeface="華康儷中黑" panose="020B0509000000000000" pitchFamily="49" charset="-120"/>
              </a:rPr>
              <a:t>紅衣脫盡芳心苦</a:t>
            </a:r>
            <a:endParaRPr lang="en-US" altLang="zh-TW" sz="66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sz="4000" dirty="0">
                <a:solidFill>
                  <a:srgbClr val="FFFF00"/>
                </a:solidFill>
                <a:ea typeface="華康儷中黑" panose="020B0509000000000000" pitchFamily="49" charset="-120"/>
              </a:rPr>
              <a:t>——</a:t>
            </a:r>
            <a:r>
              <a:rPr lang="zh-TW" altLang="en-US" sz="4000" dirty="0">
                <a:solidFill>
                  <a:srgbClr val="FFFF00"/>
                </a:solidFill>
                <a:ea typeface="華康儷中黑" panose="020B0509000000000000" pitchFamily="49" charset="-120"/>
              </a:rPr>
              <a:t>快樂苦中尋</a:t>
            </a:r>
            <a:r>
              <a:rPr lang="en-US" altLang="zh-TW" sz="4000" dirty="0">
                <a:solidFill>
                  <a:srgbClr val="FFFF00"/>
                </a:solidFill>
                <a:ea typeface="華康儷中黑" panose="020B0509000000000000" pitchFamily="49" charset="-120"/>
              </a:rPr>
              <a:t>——</a:t>
            </a:r>
          </a:p>
          <a:p>
            <a:pPr algn="ctr" eaLnBrk="1" hangingPunct="1">
              <a:spcBef>
                <a:spcPts val="1200"/>
              </a:spcBef>
              <a:spcAft>
                <a:spcPts val="0"/>
              </a:spcAft>
              <a:buFontTx/>
              <a:buNone/>
            </a:pPr>
            <a:endParaRPr lang="en-US" altLang="zh-TW" sz="40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依</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50:4-7</a:t>
            </a: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斐</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2:6-11</a:t>
            </a:r>
            <a:r>
              <a:rPr lang="en-US" altLang="zh-HK"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HK" altLang="en-US" sz="2800" dirty="0">
                <a:solidFill>
                  <a:schemeClr val="bg1"/>
                </a:solidFill>
                <a:highlight>
                  <a:srgbClr val="FF0000"/>
                </a:highlight>
                <a:ea typeface="華康中黑體" panose="020B0509000000000000" pitchFamily="49" charset="-120"/>
                <a:cs typeface="華康中黑體" panose="020B0509000000000000" pitchFamily="49" charset="-120"/>
              </a:rPr>
              <a:t>瑪</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27:11-54)</a:t>
            </a:r>
            <a:endPar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3022907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9D98835-5E5C-48AE-8AE6-E3C39FA0BF76}"/>
              </a:ext>
            </a:extLst>
          </p:cNvPr>
          <p:cNvSpPr>
            <a:spLocks noGrp="1" noChangeArrowheads="1"/>
          </p:cNvSpPr>
          <p:nvPr>
            <p:ph type="body" idx="1"/>
          </p:nvPr>
        </p:nvSpPr>
        <p:spPr>
          <a:xfrm>
            <a:off x="0" y="171450"/>
            <a:ext cx="9144000" cy="6515100"/>
          </a:xfrm>
        </p:spPr>
        <p:txBody>
          <a:bodyPr/>
          <a:lstStyle/>
          <a:p>
            <a:pPr marL="0" indent="0" eaLnBrk="1" hangingPunct="1">
              <a:buFontTx/>
              <a:buNone/>
            </a:pPr>
            <a:r>
              <a:rPr lang="zh-TW" altLang="en-US" sz="3600" dirty="0">
                <a:solidFill>
                  <a:schemeClr val="bg1"/>
                </a:solidFill>
                <a:latin typeface="華康中黑體(P)" panose="020B0500000000000000" pitchFamily="34" charset="-120"/>
                <a:ea typeface="華康中黑體(P)" panose="020B0500000000000000" pitchFamily="34" charset="-120"/>
                <a:cs typeface="華康中黑體(P)" panose="020B0500000000000000" pitchFamily="34" charset="-120"/>
              </a:rPr>
              <a:t>恭讀依撒意亞先知書　</a:t>
            </a:r>
            <a:r>
              <a:rPr lang="en-US" altLang="zh-TW" sz="3600" dirty="0">
                <a:solidFill>
                  <a:schemeClr val="bg1"/>
                </a:solidFill>
                <a:latin typeface="華康中黑體(P)" panose="020B0500000000000000" pitchFamily="34" charset="-120"/>
                <a:ea typeface="華康中黑體(P)" panose="020B0500000000000000" pitchFamily="34" charset="-120"/>
                <a:cs typeface="華康中黑體(P)" panose="020B0500000000000000" pitchFamily="34" charset="-120"/>
              </a:rPr>
              <a:t>50:4-7</a:t>
            </a:r>
          </a:p>
          <a:p>
            <a:pPr marL="0" indent="0" algn="just" eaLnBrk="1">
              <a:spcBef>
                <a:spcPts val="12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rPr>
              <a:t>我主上主賜給了我</a:t>
            </a:r>
            <a:r>
              <a:rPr lang="zh-TW" altLang="en-US" sz="4000" dirty="0">
                <a:solidFill>
                  <a:srgbClr val="FFFF00"/>
                </a:solidFill>
                <a:latin typeface="華康儷中黑" panose="020B0509000000000000" pitchFamily="49" charset="-120"/>
                <a:ea typeface="華康儷中黑" panose="020B0509000000000000" pitchFamily="49" charset="-120"/>
              </a:rPr>
              <a:t>受教的口舌</a:t>
            </a:r>
            <a:r>
              <a:rPr lang="zh-TW" altLang="en-US" sz="4000" dirty="0">
                <a:solidFill>
                  <a:schemeClr val="bg1"/>
                </a:solidFill>
                <a:latin typeface="華康儷中黑" panose="020B0509000000000000" pitchFamily="49" charset="-120"/>
                <a:ea typeface="華康儷中黑" panose="020B0509000000000000" pitchFamily="49" charset="-120"/>
              </a:rPr>
              <a:t>，叫我會用言語，來援助疲倦的人。他每天清晨喚醒我，</a:t>
            </a:r>
            <a:r>
              <a:rPr lang="zh-TW" altLang="en-US" sz="4000" dirty="0">
                <a:solidFill>
                  <a:srgbClr val="FFFF00"/>
                </a:solidFill>
                <a:latin typeface="華康儷中黑" panose="020B0509000000000000" pitchFamily="49" charset="-120"/>
                <a:ea typeface="華康儷中黑" panose="020B0509000000000000" pitchFamily="49" charset="-120"/>
              </a:rPr>
              <a:t>喚醒我的耳朵，叫我如同學生一樣靜聽</a:t>
            </a:r>
            <a:r>
              <a:rPr lang="zh-TW" altLang="en-US" sz="4000" dirty="0">
                <a:solidFill>
                  <a:schemeClr val="bg1"/>
                </a:solidFill>
                <a:latin typeface="華康儷中黑" panose="020B0509000000000000" pitchFamily="49" charset="-120"/>
                <a:ea typeface="華康儷中黑" panose="020B0509000000000000" pitchFamily="49" charset="-120"/>
              </a:rPr>
              <a:t>。我主上主開啟了我的耳朵。我並沒有違抗，也沒有退避。我將我背，轉給打擊我的人；把我的腮，轉給扯我鬍鬚的人；對於侮辱和唾污，我沒有遮掩我的面。</a:t>
            </a:r>
          </a:p>
        </p:txBody>
      </p:sp>
      <p:sp>
        <p:nvSpPr>
          <p:cNvPr id="41987" name="Text Box 3">
            <a:extLst>
              <a:ext uri="{FF2B5EF4-FFF2-40B4-BE49-F238E27FC236}">
                <a16:creationId xmlns:a16="http://schemas.microsoft.com/office/drawing/2014/main" id="{68EAB613-178E-49D3-8A1A-1E2EBCDBA592}"/>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1988" name="文字方塊 3">
            <a:extLst>
              <a:ext uri="{FF2B5EF4-FFF2-40B4-BE49-F238E27FC236}">
                <a16:creationId xmlns:a16="http://schemas.microsoft.com/office/drawing/2014/main" id="{A0D6DCFD-86D2-45F5-8AC6-C1363F20AFA9}"/>
              </a:ext>
            </a:extLst>
          </p:cNvPr>
          <p:cNvSpPr txBox="1">
            <a:spLocks noChangeArrowheads="1"/>
          </p:cNvSpPr>
          <p:nvPr/>
        </p:nvSpPr>
        <p:spPr bwMode="auto">
          <a:xfrm>
            <a:off x="7786688" y="62865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a:solidFill>
                  <a:schemeClr val="bg1"/>
                </a:solidFill>
              </a:rPr>
              <a:t>1/2</a:t>
            </a:r>
            <a:endParaRPr lang="zh-TW" altLang="en-US" sz="2000" b="1">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副標題 2">
            <a:extLst>
              <a:ext uri="{FF2B5EF4-FFF2-40B4-BE49-F238E27FC236}">
                <a16:creationId xmlns:a16="http://schemas.microsoft.com/office/drawing/2014/main" id="{9CD18106-7417-4EB4-9446-8B86B35F2C2E}"/>
              </a:ext>
            </a:extLst>
          </p:cNvPr>
          <p:cNvSpPr>
            <a:spLocks noGrp="1" noChangeArrowheads="1"/>
          </p:cNvSpPr>
          <p:nvPr>
            <p:ph type="subTitle" idx="1"/>
          </p:nvPr>
        </p:nvSpPr>
        <p:spPr>
          <a:xfrm>
            <a:off x="0" y="116632"/>
            <a:ext cx="9144000" cy="6741368"/>
          </a:xfrm>
        </p:spPr>
        <p:txBody>
          <a:bodyPr/>
          <a:lstStyle/>
          <a:p>
            <a:pPr marL="396000" indent="-457200" algn="l"/>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受教</a:t>
            </a:r>
            <a:r>
              <a:rPr lang="zh-TW" altLang="en-US" sz="4000" dirty="0">
                <a:solidFill>
                  <a:schemeClr val="bg1"/>
                </a:solidFill>
                <a:latin typeface="華康儷中黑" panose="020B0509000000000000" pitchFamily="49" charset="-120"/>
                <a:ea typeface="華康儷中黑" panose="020B0509000000000000" pitchFamily="49" charset="-120"/>
              </a:rPr>
              <a:t>的口舌</a:t>
            </a:r>
            <a:r>
              <a:rPr lang="en-US" altLang="zh-TW" sz="4000" dirty="0">
                <a:solidFill>
                  <a:schemeClr val="bg1"/>
                </a:solidFill>
                <a:latin typeface="華康儷中黑" panose="020B0509000000000000" pitchFamily="49" charset="-120"/>
                <a:ea typeface="華康儷中黑" panose="020B0509000000000000" pitchFamily="49" charset="-120"/>
              </a:rPr>
              <a:t>;</a:t>
            </a:r>
            <a:r>
              <a:rPr lang="en-US" altLang="zh-TW" sz="1200" dirty="0">
                <a:solidFill>
                  <a:schemeClr val="bg1"/>
                </a:solidFill>
                <a:latin typeface="華康儷中黑" panose="020B0509000000000000" pitchFamily="49" charset="-120"/>
                <a:ea typeface="華康儷中黑" panose="020B0509000000000000" pitchFamily="49" charset="-120"/>
              </a:rPr>
              <a:t> </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喚醒</a:t>
            </a:r>
            <a:r>
              <a:rPr lang="zh-TW" altLang="en-US" sz="4000" dirty="0">
                <a:solidFill>
                  <a:schemeClr val="bg1"/>
                </a:solidFill>
                <a:latin typeface="華康儷中黑" panose="020B0509000000000000" pitchFamily="49" charset="-120"/>
                <a:ea typeface="華康儷中黑" panose="020B0509000000000000" pitchFamily="49" charset="-120"/>
              </a:rPr>
              <a:t>我的耳朵</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叫我如同學生一樣</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靜聽</a:t>
            </a:r>
            <a:r>
              <a:rPr lang="en-US" altLang="zh-TW" sz="4000" dirty="0">
                <a:solidFill>
                  <a:schemeClr val="bg1"/>
                </a:solidFill>
                <a:latin typeface="華康儷中黑" panose="020B0509000000000000" pitchFamily="49" charset="-120"/>
                <a:ea typeface="華康儷中黑" panose="020B0509000000000000" pitchFamily="49" charset="-120"/>
              </a:rPr>
              <a:t>;</a:t>
            </a:r>
            <a:r>
              <a:rPr lang="en-US" altLang="zh-TW" sz="1200" dirty="0">
                <a:solidFill>
                  <a:schemeClr val="bg1"/>
                </a:solidFill>
                <a:latin typeface="華康儷中黑" panose="020B0509000000000000" pitchFamily="49" charset="-120"/>
                <a:ea typeface="華康儷中黑"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rPr>
              <a:t>我板著臉</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像一塊</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燧石</a:t>
            </a:r>
            <a:r>
              <a:rPr lang="en-US" altLang="zh-TW" sz="4000" dirty="0">
                <a:solidFill>
                  <a:schemeClr val="bg1"/>
                </a:solidFill>
                <a:latin typeface="華康儷中黑" panose="020B0509000000000000" pitchFamily="49" charset="-120"/>
                <a:ea typeface="華康儷中黑" panose="020B0509000000000000" pitchFamily="49" charset="-120"/>
              </a:rPr>
              <a:t>.</a:t>
            </a:r>
          </a:p>
          <a:p>
            <a:pPr marL="396000" indent="-457200" algn="l"/>
            <a:r>
              <a:rPr lang="zh-TW" altLang="en-US" sz="4000" dirty="0">
                <a:solidFill>
                  <a:schemeClr val="bg1"/>
                </a:solidFill>
                <a:latin typeface="華康儷中黑" panose="020B0509000000000000" pitchFamily="49" charset="-120"/>
                <a:ea typeface="華康儷中黑" panose="020B0509000000000000" pitchFamily="49" charset="-120"/>
              </a:rPr>
              <a:t>耶穌雖具有天主的形體</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rPr>
              <a:t>並沒有以自己與天主同等</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為應當把持不捨的</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卻使自己空虛</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取了奴僕的形體</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rPr>
              <a:t>與人相似</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他貶抑自己</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rPr>
              <a:t>聽命至死</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且死在十字架上</a:t>
            </a:r>
            <a:r>
              <a:rPr lang="en-US" altLang="zh-TW" sz="4000" dirty="0">
                <a:solidFill>
                  <a:schemeClr val="bg1"/>
                </a:solidFill>
                <a:latin typeface="華康儷中黑" panose="020B0509000000000000" pitchFamily="49" charset="-120"/>
                <a:ea typeface="華康儷中黑" panose="020B0509000000000000" pitchFamily="49" charset="-120"/>
              </a:rPr>
              <a:t>.</a:t>
            </a:r>
            <a:endPar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endParaRPr>
          </a:p>
          <a:p>
            <a:pPr marL="396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耶路撒冷女子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你們不要哭我</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但應</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哭你們自己及你們的子女</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HK" altLang="en-US" sz="3600" dirty="0">
              <a:solidFill>
                <a:schemeClr val="bg1"/>
              </a:solidFill>
              <a:ea typeface="華康儷中黑" panose="020B0509000000000000" pitchFamily="49" charset="-120"/>
              <a:cs typeface="華康中黑體" panose="020B0509000000000000" pitchFamily="49"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副標題 2">
            <a:extLst>
              <a:ext uri="{FF2B5EF4-FFF2-40B4-BE49-F238E27FC236}">
                <a16:creationId xmlns:a16="http://schemas.microsoft.com/office/drawing/2014/main" id="{9CD18106-7417-4EB4-9446-8B86B35F2C2E}"/>
              </a:ext>
            </a:extLst>
          </p:cNvPr>
          <p:cNvSpPr>
            <a:spLocks noGrp="1" noChangeArrowheads="1"/>
          </p:cNvSpPr>
          <p:nvPr>
            <p:ph type="subTitle" idx="1"/>
          </p:nvPr>
        </p:nvSpPr>
        <p:spPr>
          <a:xfrm>
            <a:off x="0" y="116632"/>
            <a:ext cx="9144000" cy="6741368"/>
          </a:xfrm>
        </p:spPr>
        <p:txBody>
          <a:bodyPr/>
          <a:lstStyle/>
          <a:p>
            <a:pPr marL="396000" indent="-457200" algn="l"/>
            <a:r>
              <a:rPr lang="zh-TW" altLang="en-US" sz="4000" spc="-150" dirty="0">
                <a:solidFill>
                  <a:srgbClr val="FF0000"/>
                </a:solidFill>
                <a:highlight>
                  <a:srgbClr val="FFFF00"/>
                </a:highlight>
                <a:latin typeface="Calibri" panose="020F0502020204030204" pitchFamily="34" charset="0"/>
                <a:ea typeface="華康正顏楷體W7(P)" panose="03000700000000000000" pitchFamily="66" charset="-120"/>
                <a:cs typeface="Calibri" panose="020F0502020204030204" pitchFamily="34" charset="0"/>
              </a:rPr>
              <a:t>受教</a:t>
            </a:r>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的口舌</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叫我會用言語</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來援助疲倦的人</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zh-TW" sz="1200" spc="-15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zh-TW" altLang="en-US" sz="4000" spc="-150" dirty="0">
                <a:solidFill>
                  <a:srgbClr val="FF0000"/>
                </a:solidFill>
                <a:highlight>
                  <a:srgbClr val="FFFF00"/>
                </a:highlight>
                <a:latin typeface="Calibri" panose="020F0502020204030204" pitchFamily="34" charset="0"/>
                <a:ea typeface="華康正顏楷體W7(P)" panose="03000700000000000000" pitchFamily="66" charset="-120"/>
                <a:cs typeface="Calibri" panose="020F0502020204030204" pitchFamily="34" charset="0"/>
              </a:rPr>
              <a:t>喚醒</a:t>
            </a:r>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我的耳朵</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叫我如同學生一樣</a:t>
            </a:r>
            <a:b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zh-TW" altLang="en-US" sz="4000" spc="-150" dirty="0">
                <a:solidFill>
                  <a:srgbClr val="FF0000"/>
                </a:solidFill>
                <a:highlight>
                  <a:srgbClr val="FFFF00"/>
                </a:highlight>
                <a:latin typeface="Calibri" panose="020F0502020204030204" pitchFamily="34" charset="0"/>
                <a:ea typeface="華康正顏楷體W7(P)" panose="03000700000000000000" pitchFamily="66" charset="-120"/>
                <a:cs typeface="Calibri" panose="020F0502020204030204" pitchFamily="34" charset="0"/>
              </a:rPr>
              <a:t>靜聽</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altLang="zh-TW" sz="1200" spc="-15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我板著臉</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像一塊</a:t>
            </a:r>
            <a:r>
              <a:rPr lang="zh-TW" altLang="en-US" sz="4000" spc="-150" dirty="0">
                <a:solidFill>
                  <a:srgbClr val="FF0000"/>
                </a:solidFill>
                <a:highlight>
                  <a:srgbClr val="FFFF00"/>
                </a:highlight>
                <a:latin typeface="Calibri" panose="020F0502020204030204" pitchFamily="34" charset="0"/>
                <a:ea typeface="華康正顏楷體W7(P)" panose="03000700000000000000" pitchFamily="66" charset="-120"/>
                <a:cs typeface="Calibri" panose="020F0502020204030204" pitchFamily="34" charset="0"/>
              </a:rPr>
              <a:t>燧石</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marL="396000" indent="-457200" algn="l"/>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善用口舌</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說造就人的話</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不是造謠</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無事生非</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講「八卦」</a:t>
            </a:r>
            <a:endPar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96000" indent="-457200" algn="l"/>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善用耳朵</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靜聽</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默存在心中</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不聽八卦之言</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不傳八卦視頻</a:t>
            </a:r>
            <a:endPar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96000" indent="-457200" algn="l"/>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不能同流合污</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橫眉冷對千夫指</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chemeClr val="bg1"/>
                </a:solidFill>
                <a:latin typeface="華康儷中黑" panose="020B0509000000000000" pitchFamily="49" charset="-120"/>
                <a:ea typeface="華康儷中黑" panose="020B0509000000000000" pitchFamily="49" charset="-120"/>
                <a:cs typeface="Calibri" panose="020F0502020204030204" pitchFamily="34" charset="0"/>
              </a:rPr>
              <a:t>中流砥柱不怕冷言冷語像燧石</a:t>
            </a:r>
            <a:endParaRPr lang="zh-HK"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148692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7586">
                                            <p:txEl>
                                              <p:pRg st="1" end="1"/>
                                            </p:txEl>
                                          </p:spTgt>
                                        </p:tgtEl>
                                        <p:attrNameLst>
                                          <p:attrName>style.visibility</p:attrName>
                                        </p:attrNameLst>
                                      </p:cBhvr>
                                      <p:to>
                                        <p:strVal val="visible"/>
                                      </p:to>
                                    </p:set>
                                    <p:animEffect transition="in" filter="fade">
                                      <p:cBhvr>
                                        <p:cTn id="7" dur="1000"/>
                                        <p:tgtEl>
                                          <p:spTgt spid="67586">
                                            <p:txEl>
                                              <p:pRg st="1" end="1"/>
                                            </p:txEl>
                                          </p:spTgt>
                                        </p:tgtEl>
                                      </p:cBhvr>
                                    </p:animEffect>
                                    <p:anim calcmode="lin" valueType="num">
                                      <p:cBhvr>
                                        <p:cTn id="8" dur="1000" fill="hold"/>
                                        <p:tgtEl>
                                          <p:spTgt spid="6758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75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7586">
                                            <p:txEl>
                                              <p:pRg st="2" end="2"/>
                                            </p:txEl>
                                          </p:spTgt>
                                        </p:tgtEl>
                                        <p:attrNameLst>
                                          <p:attrName>style.visibility</p:attrName>
                                        </p:attrNameLst>
                                      </p:cBhvr>
                                      <p:to>
                                        <p:strVal val="visible"/>
                                      </p:to>
                                    </p:set>
                                    <p:animEffect transition="in" filter="fade">
                                      <p:cBhvr>
                                        <p:cTn id="14" dur="1000"/>
                                        <p:tgtEl>
                                          <p:spTgt spid="67586">
                                            <p:txEl>
                                              <p:pRg st="2" end="2"/>
                                            </p:txEl>
                                          </p:spTgt>
                                        </p:tgtEl>
                                      </p:cBhvr>
                                    </p:animEffect>
                                    <p:anim calcmode="lin" valueType="num">
                                      <p:cBhvr>
                                        <p:cTn id="15" dur="1000" fill="hold"/>
                                        <p:tgtEl>
                                          <p:spTgt spid="6758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758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7586">
                                            <p:txEl>
                                              <p:pRg st="3" end="3"/>
                                            </p:txEl>
                                          </p:spTgt>
                                        </p:tgtEl>
                                        <p:attrNameLst>
                                          <p:attrName>style.visibility</p:attrName>
                                        </p:attrNameLst>
                                      </p:cBhvr>
                                      <p:to>
                                        <p:strVal val="visible"/>
                                      </p:to>
                                    </p:set>
                                    <p:anim calcmode="lin" valueType="num">
                                      <p:cBhvr additive="base">
                                        <p:cTn id="21" dur="500" fill="hold"/>
                                        <p:tgtEl>
                                          <p:spTgt spid="6758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758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副標題 2">
            <a:extLst>
              <a:ext uri="{FF2B5EF4-FFF2-40B4-BE49-F238E27FC236}">
                <a16:creationId xmlns:a16="http://schemas.microsoft.com/office/drawing/2014/main" id="{9CD18106-7417-4EB4-9446-8B86B35F2C2E}"/>
              </a:ext>
            </a:extLst>
          </p:cNvPr>
          <p:cNvSpPr>
            <a:spLocks noGrp="1" noChangeArrowheads="1"/>
          </p:cNvSpPr>
          <p:nvPr>
            <p:ph type="subTitle" idx="1"/>
          </p:nvPr>
        </p:nvSpPr>
        <p:spPr>
          <a:xfrm>
            <a:off x="0" y="116632"/>
            <a:ext cx="9144000" cy="6741368"/>
          </a:xfrm>
        </p:spPr>
        <p:txBody>
          <a:bodyPr/>
          <a:lstStyle/>
          <a:p>
            <a:pPr marL="396000" indent="-457200" algn="l"/>
            <a:r>
              <a:rPr lang="zh-TW" altLang="en-US" sz="38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耶穌雖具有天主的形體</a:t>
            </a:r>
            <a: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800" spc="-150" dirty="0">
                <a:solidFill>
                  <a:srgbClr val="FFFF00"/>
                </a:solidFill>
                <a:latin typeface="Calibri" panose="020F0502020204030204" pitchFamily="34" charset="0"/>
                <a:ea typeface="華康正顏楷體W7(P)" panose="03000700000000000000" pitchFamily="66" charset="-120"/>
                <a:cs typeface="Calibri" panose="020F0502020204030204" pitchFamily="34" charset="0"/>
              </a:rPr>
              <a:t>並沒有以自己與天主同等</a:t>
            </a:r>
            <a: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8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為應當把持不捨的</a:t>
            </a:r>
            <a: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8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卻使自己空虛</a:t>
            </a:r>
            <a: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8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取了奴僕的形體</a:t>
            </a:r>
            <a: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800" spc="-150" dirty="0">
                <a:solidFill>
                  <a:srgbClr val="FFFF00"/>
                </a:solidFill>
                <a:latin typeface="Calibri" panose="020F0502020204030204" pitchFamily="34" charset="0"/>
                <a:ea typeface="華康正顏楷體W7(P)" panose="03000700000000000000" pitchFamily="66" charset="-120"/>
                <a:cs typeface="Calibri" panose="020F0502020204030204" pitchFamily="34" charset="0"/>
              </a:rPr>
              <a:t>與人相似</a:t>
            </a:r>
            <a: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8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他貶抑自己</a:t>
            </a:r>
            <a: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b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zh-TW" altLang="en-US" sz="3800" spc="-150" dirty="0">
                <a:solidFill>
                  <a:srgbClr val="FFFF00"/>
                </a:solidFill>
                <a:latin typeface="Calibri" panose="020F0502020204030204" pitchFamily="34" charset="0"/>
                <a:ea typeface="華康正顏楷體W7(P)" panose="03000700000000000000" pitchFamily="66" charset="-120"/>
                <a:cs typeface="Calibri" panose="020F0502020204030204" pitchFamily="34" charset="0"/>
              </a:rPr>
              <a:t>聽命至死</a:t>
            </a:r>
            <a: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8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且死在十字架上</a:t>
            </a:r>
            <a:r>
              <a:rPr lang="en-US" altLang="zh-TW" sz="38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marL="396000" indent="-457200" algn="l"/>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a:t>
            </a:r>
            <a:r>
              <a:rPr lang="zh-TW" altLang="en-US" sz="36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耶穌從不高人一等</a:t>
            </a:r>
            <a:r>
              <a:rPr lang="en-US" altLang="zh-TW" sz="3600" dirty="0">
                <a:solidFill>
                  <a:srgbClr val="FF0000"/>
                </a:solidFill>
                <a:highlight>
                  <a:srgbClr val="FFFF00"/>
                </a:highlight>
                <a:latin typeface="Calibri" panose="020F0502020204030204" pitchFamily="34" charset="0"/>
                <a:ea typeface="Calibri" panose="020F0502020204030204" pitchFamily="34" charset="0"/>
                <a:cs typeface="Calibri" panose="020F0502020204030204" pitchFamily="34" charset="0"/>
              </a:rPr>
              <a:t>,</a:t>
            </a:r>
            <a:r>
              <a:rPr lang="zh-TW" altLang="en-US" sz="36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他空虛自己</a:t>
            </a:r>
            <a:endParaRPr lang="en-US" altLang="zh-TW" sz="3600" dirty="0">
              <a:solidFill>
                <a:srgbClr val="FF0000"/>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L="396000" indent="-457200" algn="l">
              <a:spcBef>
                <a:spcPts val="0"/>
              </a:spcBef>
            </a:pP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莊子</a:t>
            </a:r>
            <a:r>
              <a:rPr lang="en-US" altLang="zh-TW" sz="28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28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孔顏答問</a:t>
            </a:r>
            <a:r>
              <a:rPr lang="en-US" altLang="zh-TW" sz="28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毋聽之以耳</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聽之以心</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毋聽之以心</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聽之以氣</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HK"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氣也者</a:t>
            </a:r>
            <a:r>
              <a:rPr lang="en-US" altLang="zh-HK" sz="36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HK"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虛而待物者也</a:t>
            </a:r>
            <a:r>
              <a:rPr lang="en-US" altLang="zh-HK" sz="36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HK" altLang="en-US" sz="36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唯道集虛</a:t>
            </a:r>
            <a:r>
              <a:rPr lang="en-US" altLang="zh-HK" sz="36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HK"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虛者心齋也</a:t>
            </a:r>
            <a:r>
              <a:rPr lang="en-US" altLang="zh-HK" sz="36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zh-HK"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spc="-150" dirty="0">
                <a:solidFill>
                  <a:srgbClr val="00FF00"/>
                </a:solidFill>
                <a:latin typeface="Calibri" panose="020F0502020204030204" pitchFamily="34" charset="0"/>
                <a:ea typeface="華康儷中黑" panose="020B0509000000000000" pitchFamily="49" charset="-120"/>
                <a:cs typeface="Calibri" panose="020F0502020204030204" pitchFamily="34" charset="0"/>
              </a:rPr>
              <a:t>以虛集道</a:t>
            </a:r>
            <a:r>
              <a:rPr lang="en-US" altLang="zh-TW" sz="3600" spc="-150" dirty="0">
                <a:solidFill>
                  <a:srgbClr val="00FF00"/>
                </a:solidFill>
                <a:latin typeface="Calibri" panose="020F0502020204030204" pitchFamily="34" charset="0"/>
                <a:ea typeface="Calibri" panose="020F0502020204030204" pitchFamily="34" charset="0"/>
                <a:cs typeface="Calibri" panose="020F0502020204030204" pitchFamily="34" charset="0"/>
              </a:rPr>
              <a:t>,</a:t>
            </a:r>
            <a:r>
              <a:rPr lang="zh-TW" altLang="en-US" sz="3600" spc="-150" dirty="0">
                <a:solidFill>
                  <a:srgbClr val="00FF00"/>
                </a:solidFill>
                <a:latin typeface="Calibri" panose="020F0502020204030204" pitchFamily="34" charset="0"/>
                <a:ea typeface="華康儷中黑" panose="020B0509000000000000" pitchFamily="49" charset="-120"/>
                <a:cs typeface="Calibri" panose="020F0502020204030204" pitchFamily="34" charset="0"/>
              </a:rPr>
              <a:t>以聽天籟</a:t>
            </a:r>
            <a:endParaRPr lang="en-US" altLang="zh-TW" sz="3600" spc="-150" dirty="0">
              <a:solidFill>
                <a:srgbClr val="00FF00"/>
              </a:solidFill>
              <a:latin typeface="Calibri" panose="020F0502020204030204" pitchFamily="34" charset="0"/>
              <a:ea typeface="華康儷中黑" panose="020B0509000000000000" pitchFamily="49" charset="-120"/>
              <a:cs typeface="Calibri" panose="020F0502020204030204" pitchFamily="34" charset="0"/>
            </a:endParaRPr>
          </a:p>
          <a:p>
            <a:pPr marL="269875" indent="-269875" algn="l">
              <a:spcBef>
                <a:spcPts val="0"/>
              </a:spcBef>
            </a:pPr>
            <a:r>
              <a:rPr lang="zh-TW" altLang="en-US" spc="-150" dirty="0">
                <a:solidFill>
                  <a:srgbClr val="FFFF00"/>
                </a:solidFill>
                <a:latin typeface="Calibri" panose="020F0502020204030204" pitchFamily="34" charset="0"/>
                <a:ea typeface="華康正顏楷體W5(P)" panose="03000500000000000000" pitchFamily="66" charset="-120"/>
                <a:cs typeface="Calibri" panose="020F0502020204030204" pitchFamily="34" charset="0"/>
              </a:rPr>
              <a:t>    以聽聖言</a:t>
            </a:r>
            <a:r>
              <a:rPr lang="en-US" altLang="zh-TW" spc="-150" dirty="0">
                <a:solidFill>
                  <a:srgbClr val="FFFF00"/>
                </a:solidFill>
                <a:latin typeface="Calibri" panose="020F0502020204030204" pitchFamily="34" charset="0"/>
                <a:ea typeface="華康正顏楷體W5(P)" panose="03000500000000000000" pitchFamily="66" charset="-120"/>
                <a:cs typeface="Calibri" panose="020F0502020204030204" pitchFamily="34" charset="0"/>
              </a:rPr>
              <a:t>,</a:t>
            </a:r>
            <a:r>
              <a:rPr lang="zh-TW" altLang="en-US" spc="-150" dirty="0">
                <a:solidFill>
                  <a:schemeClr val="bg1"/>
                </a:solidFill>
                <a:latin typeface="Calibri" panose="020F0502020204030204" pitchFamily="34" charset="0"/>
                <a:ea typeface="華康正顏楷體W5(P)" panose="03000500000000000000" pitchFamily="66" charset="-120"/>
                <a:cs typeface="Calibri" panose="020F0502020204030204" pitchFamily="34" charset="0"/>
              </a:rPr>
              <a:t>子女父母的心聲</a:t>
            </a:r>
            <a:r>
              <a:rPr lang="en-US" altLang="zh-TW"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pc="-150" dirty="0">
                <a:solidFill>
                  <a:schemeClr val="bg1"/>
                </a:solidFill>
                <a:latin typeface="Calibri" panose="020F0502020204030204" pitchFamily="34" charset="0"/>
                <a:ea typeface="華康正顏楷體W5(P)" panose="03000500000000000000" pitchFamily="66" charset="-120"/>
                <a:cs typeface="Calibri" panose="020F0502020204030204" pitchFamily="34" charset="0"/>
              </a:rPr>
              <a:t>世界在嘆息</a:t>
            </a:r>
            <a:r>
              <a:rPr lang="en-US" altLang="zh-TW"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pc="-150" dirty="0">
                <a:solidFill>
                  <a:schemeClr val="bg1"/>
                </a:solidFill>
                <a:latin typeface="Calibri" panose="020F0502020204030204" pitchFamily="34" charset="0"/>
                <a:ea typeface="華康正顏楷體W5(P)" panose="03000500000000000000" pitchFamily="66" charset="-120"/>
                <a:cs typeface="Calibri" panose="020F0502020204030204" pitchFamily="34" charset="0"/>
              </a:rPr>
              <a:t>地球病了</a:t>
            </a:r>
            <a:r>
              <a:rPr lang="en-US" altLang="zh-TW"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pc="-150" dirty="0">
                <a:solidFill>
                  <a:schemeClr val="bg1"/>
                </a:solidFill>
                <a:latin typeface="Calibri" panose="020F0502020204030204" pitchFamily="34" charset="0"/>
                <a:ea typeface="華康正顏楷體W5(P)" panose="03000500000000000000" pitchFamily="66" charset="-120"/>
                <a:cs typeface="Calibri" panose="020F0502020204030204" pitchFamily="34" charset="0"/>
              </a:rPr>
              <a:t>天邊最小兄弟的呻吟</a:t>
            </a:r>
            <a:r>
              <a:rPr lang="en-US" altLang="zh-TW"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pc="-150" dirty="0">
                <a:solidFill>
                  <a:schemeClr val="bg1"/>
                </a:solidFill>
                <a:latin typeface="Calibri" panose="020F0502020204030204" pitchFamily="34" charset="0"/>
                <a:ea typeface="華康正顏楷體W5(P)" panose="03000500000000000000" pitchFamily="66" charset="-120"/>
                <a:cs typeface="Calibri" panose="020F0502020204030204" pitchFamily="34" charset="0"/>
              </a:rPr>
              <a:t>未來世界的呼號</a:t>
            </a:r>
            <a:r>
              <a:rPr lang="en-US" altLang="zh-TW" spc="-15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zh-TW" altLang="en-US" sz="2400" spc="-150" dirty="0">
                <a:solidFill>
                  <a:srgbClr val="00FF00"/>
                </a:solidFill>
                <a:latin typeface="Calibri" panose="020F0502020204030204" pitchFamily="34" charset="0"/>
                <a:ea typeface="華康正顏楷體W5(P)" panose="03000500000000000000" pitchFamily="66" charset="-120"/>
                <a:cs typeface="Calibri" panose="020F0502020204030204" pitchFamily="34" charset="0"/>
              </a:rPr>
              <a:t>身是菩提</a:t>
            </a:r>
            <a:r>
              <a:rPr lang="en-US" altLang="zh-TW" sz="2400" spc="-150" dirty="0">
                <a:solidFill>
                  <a:srgbClr val="00FF00"/>
                </a:solidFill>
                <a:latin typeface="Calibri" panose="020F0502020204030204" pitchFamily="34" charset="0"/>
                <a:ea typeface="Calibri" panose="020F0502020204030204" pitchFamily="34" charset="0"/>
                <a:cs typeface="Calibri" panose="020F0502020204030204" pitchFamily="34" charset="0"/>
              </a:rPr>
              <a:t>,</a:t>
            </a:r>
            <a:r>
              <a:rPr lang="zh-TW" altLang="en-US" sz="2400" spc="-150" dirty="0">
                <a:solidFill>
                  <a:srgbClr val="00FF00"/>
                </a:solidFill>
                <a:latin typeface="Calibri" panose="020F0502020204030204" pitchFamily="34" charset="0"/>
                <a:ea typeface="華康正顏楷體W5(P)" panose="03000500000000000000" pitchFamily="66" charset="-120"/>
                <a:cs typeface="Calibri" panose="020F0502020204030204" pitchFamily="34" charset="0"/>
              </a:rPr>
              <a:t>心如明鏡</a:t>
            </a:r>
            <a:r>
              <a:rPr lang="en-US" altLang="zh-TW" sz="2400" spc="-150" dirty="0">
                <a:solidFill>
                  <a:srgbClr val="00FF00"/>
                </a:solidFill>
                <a:latin typeface="Calibri" panose="020F0502020204030204" pitchFamily="34" charset="0"/>
                <a:ea typeface="Calibri" panose="020F0502020204030204" pitchFamily="34" charset="0"/>
                <a:cs typeface="Calibri" panose="020F0502020204030204" pitchFamily="34" charset="0"/>
              </a:rPr>
              <a:t>,</a:t>
            </a:r>
            <a:r>
              <a:rPr lang="zh-TW" altLang="en-US" sz="2400" spc="-150" dirty="0">
                <a:solidFill>
                  <a:srgbClr val="00FF00"/>
                </a:solidFill>
                <a:latin typeface="Calibri" panose="020F0502020204030204" pitchFamily="34" charset="0"/>
                <a:ea typeface="華康正顏楷體W5(P)" panose="03000500000000000000" pitchFamily="66" charset="-120"/>
                <a:cs typeface="Calibri" panose="020F0502020204030204" pitchFamily="34" charset="0"/>
              </a:rPr>
              <a:t>勤拂拭</a:t>
            </a:r>
            <a:r>
              <a:rPr lang="en-US" altLang="zh-TW" sz="2400" spc="-150" dirty="0">
                <a:solidFill>
                  <a:srgbClr val="00FF00"/>
                </a:solidFill>
                <a:latin typeface="Calibri" panose="020F0502020204030204" pitchFamily="34" charset="0"/>
                <a:ea typeface="Calibri" panose="020F0502020204030204" pitchFamily="34" charset="0"/>
                <a:cs typeface="Calibri" panose="020F0502020204030204" pitchFamily="34" charset="0"/>
              </a:rPr>
              <a:t>,</a:t>
            </a:r>
            <a:r>
              <a:rPr lang="zh-TW" altLang="en-US" sz="2400" spc="-150" dirty="0">
                <a:solidFill>
                  <a:srgbClr val="00FF00"/>
                </a:solidFill>
                <a:latin typeface="Calibri" panose="020F0502020204030204" pitchFamily="34" charset="0"/>
                <a:ea typeface="華康正顏楷體W5(P)" panose="03000500000000000000" pitchFamily="66" charset="-120"/>
                <a:cs typeface="Calibri" panose="020F0502020204030204" pitchFamily="34" charset="0"/>
              </a:rPr>
              <a:t>勿使惹塵埃</a:t>
            </a:r>
            <a:r>
              <a:rPr lang="en-US" altLang="zh-TW" sz="2400" spc="-150" dirty="0">
                <a:solidFill>
                  <a:srgbClr val="FF0000"/>
                </a:solidFill>
                <a:highlight>
                  <a:srgbClr val="FFFF00"/>
                </a:highlight>
                <a:latin typeface="Calibri" panose="020F0502020204030204" pitchFamily="34" charset="0"/>
                <a:ea typeface="Calibri" panose="020F0502020204030204" pitchFamily="34" charset="0"/>
                <a:cs typeface="Calibri" panose="020F0502020204030204" pitchFamily="34" charset="0"/>
              </a:rPr>
              <a:t>vs</a:t>
            </a:r>
            <a:r>
              <a:rPr lang="zh-TW" altLang="en-US" sz="2400" b="0" i="0" spc="-150" dirty="0">
                <a:solidFill>
                  <a:srgbClr val="FF99FF"/>
                </a:solidFill>
                <a:effectLst/>
                <a:latin typeface="Calibri" panose="020F0502020204030204" pitchFamily="34" charset="0"/>
                <a:ea typeface="華康正顏楷體W5(P)" panose="03000500000000000000" pitchFamily="66" charset="-120"/>
                <a:cs typeface="Calibri" panose="020F0502020204030204" pitchFamily="34" charset="0"/>
              </a:rPr>
              <a:t>菩提本</a:t>
            </a:r>
            <a:r>
              <a:rPr lang="zh-TW" altLang="en-US" sz="2400" b="0" i="0" spc="-150" dirty="0">
                <a:solidFill>
                  <a:schemeClr val="bg1"/>
                </a:solidFill>
                <a:effectLst/>
                <a:highlight>
                  <a:srgbClr val="FF0000"/>
                </a:highlight>
                <a:latin typeface="Calibri" panose="020F0502020204030204" pitchFamily="34" charset="0"/>
                <a:ea typeface="華康正顏楷體W5(P)" panose="03000500000000000000" pitchFamily="66" charset="-120"/>
                <a:cs typeface="Calibri" panose="020F0502020204030204" pitchFamily="34" charset="0"/>
              </a:rPr>
              <a:t>無</a:t>
            </a:r>
            <a:r>
              <a:rPr lang="zh-TW" altLang="en-US" sz="2400" b="0" i="0" spc="-150" dirty="0">
                <a:solidFill>
                  <a:srgbClr val="FF99FF"/>
                </a:solidFill>
                <a:effectLst/>
                <a:latin typeface="Calibri" panose="020F0502020204030204" pitchFamily="34" charset="0"/>
                <a:ea typeface="華康正顏楷體W5(P)" panose="03000500000000000000" pitchFamily="66" charset="-120"/>
                <a:cs typeface="Calibri" panose="020F0502020204030204" pitchFamily="34" charset="0"/>
              </a:rPr>
              <a:t>樹</a:t>
            </a:r>
            <a:r>
              <a:rPr lang="en-US" altLang="zh-TW" sz="2400" b="0" i="0" spc="-150" dirty="0">
                <a:solidFill>
                  <a:srgbClr val="FF99FF"/>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2400" b="0" i="0" spc="-150" dirty="0">
                <a:solidFill>
                  <a:srgbClr val="FF99FF"/>
                </a:solidFill>
                <a:effectLst/>
                <a:latin typeface="Calibri" panose="020F0502020204030204" pitchFamily="34" charset="0"/>
                <a:ea typeface="華康正顏楷體W5(P)" panose="03000500000000000000" pitchFamily="66" charset="-120"/>
                <a:cs typeface="Calibri" panose="020F0502020204030204" pitchFamily="34" charset="0"/>
              </a:rPr>
              <a:t>明鏡亦</a:t>
            </a:r>
            <a:r>
              <a:rPr lang="zh-TW" altLang="en-US" sz="2400" b="0" i="0" spc="-150" dirty="0">
                <a:solidFill>
                  <a:schemeClr val="bg1"/>
                </a:solidFill>
                <a:effectLst/>
                <a:highlight>
                  <a:srgbClr val="FF0000"/>
                </a:highlight>
                <a:latin typeface="Calibri" panose="020F0502020204030204" pitchFamily="34" charset="0"/>
                <a:ea typeface="華康正顏楷體W5(P)" panose="03000500000000000000" pitchFamily="66" charset="-120"/>
                <a:cs typeface="Calibri" panose="020F0502020204030204" pitchFamily="34" charset="0"/>
              </a:rPr>
              <a:t>非</a:t>
            </a:r>
            <a:r>
              <a:rPr lang="zh-TW" altLang="en-US" sz="2400" spc="-150" dirty="0">
                <a:solidFill>
                  <a:srgbClr val="FF99FF"/>
                </a:solidFill>
                <a:latin typeface="Calibri" panose="020F0502020204030204" pitchFamily="34" charset="0"/>
                <a:ea typeface="華康正顏楷體W5(P)" panose="03000500000000000000" pitchFamily="66" charset="-120"/>
                <a:cs typeface="Calibri" panose="020F0502020204030204" pitchFamily="34" charset="0"/>
              </a:rPr>
              <a:t>臺</a:t>
            </a:r>
            <a:r>
              <a:rPr lang="en-US" altLang="zh-TW" sz="2400" b="0" i="0" spc="-150" dirty="0">
                <a:solidFill>
                  <a:srgbClr val="FF99FF"/>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2400" b="0" i="0" spc="-150" dirty="0">
                <a:solidFill>
                  <a:srgbClr val="FF99FF"/>
                </a:solidFill>
                <a:effectLst/>
                <a:latin typeface="Calibri" panose="020F0502020204030204" pitchFamily="34" charset="0"/>
                <a:ea typeface="華康正顏楷體W5(P)" panose="03000500000000000000" pitchFamily="66" charset="-120"/>
                <a:cs typeface="Calibri" panose="020F0502020204030204" pitchFamily="34" charset="0"/>
              </a:rPr>
              <a:t>本來</a:t>
            </a:r>
            <a:r>
              <a:rPr lang="zh-TW" altLang="en-US" sz="2400" b="0" i="0" spc="-150" dirty="0">
                <a:solidFill>
                  <a:schemeClr val="bg1"/>
                </a:solidFill>
                <a:effectLst/>
                <a:highlight>
                  <a:srgbClr val="FF0000"/>
                </a:highlight>
                <a:latin typeface="Calibri" panose="020F0502020204030204" pitchFamily="34" charset="0"/>
                <a:ea typeface="華康正顏楷體W5(P)" panose="03000500000000000000" pitchFamily="66" charset="-120"/>
                <a:cs typeface="Calibri" panose="020F0502020204030204" pitchFamily="34" charset="0"/>
              </a:rPr>
              <a:t>無</a:t>
            </a:r>
            <a:r>
              <a:rPr lang="zh-TW" altLang="en-US" sz="2400" b="0" i="0" spc="-150" dirty="0">
                <a:solidFill>
                  <a:srgbClr val="FF99FF"/>
                </a:solidFill>
                <a:effectLst/>
                <a:latin typeface="Calibri" panose="020F0502020204030204" pitchFamily="34" charset="0"/>
                <a:ea typeface="華康正顏楷體W5(P)" panose="03000500000000000000" pitchFamily="66" charset="-120"/>
                <a:cs typeface="Calibri" panose="020F0502020204030204" pitchFamily="34" charset="0"/>
              </a:rPr>
              <a:t>一物</a:t>
            </a:r>
            <a:r>
              <a:rPr lang="en-US" altLang="zh-TW" sz="2400" b="0" i="0" spc="-150" dirty="0">
                <a:solidFill>
                  <a:srgbClr val="FF99FF"/>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2400" b="0" i="0" spc="-150" dirty="0">
                <a:solidFill>
                  <a:srgbClr val="FF99FF"/>
                </a:solidFill>
                <a:effectLst/>
                <a:latin typeface="Calibri" panose="020F0502020204030204" pitchFamily="34" charset="0"/>
                <a:ea typeface="華康正顏楷體W5(P)" panose="03000500000000000000" pitchFamily="66" charset="-120"/>
                <a:cs typeface="Calibri" panose="020F0502020204030204" pitchFamily="34" charset="0"/>
              </a:rPr>
              <a:t>何處惹塵埃</a:t>
            </a:r>
            <a:r>
              <a:rPr lang="en-US" altLang="zh-TW" sz="1700" b="0" i="0" spc="-150" dirty="0">
                <a:solidFill>
                  <a:srgbClr val="FF99FF"/>
                </a:solidFill>
                <a:effectLst/>
                <a:latin typeface="Calibri" panose="020F0502020204030204" pitchFamily="34" charset="0"/>
                <a:ea typeface="Calibri" panose="020F0502020204030204" pitchFamily="34" charset="0"/>
                <a:cs typeface="Calibri" panose="020F0502020204030204" pitchFamily="34" charset="0"/>
              </a:rPr>
              <a:t>.</a:t>
            </a:r>
            <a:endParaRPr lang="zh-HK" altLang="en-US" sz="1700" spc="-150" dirty="0">
              <a:solidFill>
                <a:srgbClr val="FF99FF"/>
              </a:solidFill>
              <a:latin typeface="Calibri" panose="020F0502020204030204" pitchFamily="34" charset="0"/>
              <a:ea typeface="華康正顏楷體W5(P)" panose="03000500000000000000" pitchFamily="66" charset="-120"/>
              <a:cs typeface="Calibri" panose="020F0502020204030204" pitchFamily="34" charset="0"/>
            </a:endParaRPr>
          </a:p>
        </p:txBody>
      </p:sp>
    </p:spTree>
    <p:extLst>
      <p:ext uri="{BB962C8B-B14F-4D97-AF65-F5344CB8AC3E}">
        <p14:creationId xmlns:p14="http://schemas.microsoft.com/office/powerpoint/2010/main" val="409709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7586">
                                            <p:txEl>
                                              <p:pRg st="1" end="1"/>
                                            </p:txEl>
                                          </p:spTgt>
                                        </p:tgtEl>
                                        <p:attrNameLst>
                                          <p:attrName>style.visibility</p:attrName>
                                        </p:attrNameLst>
                                      </p:cBhvr>
                                      <p:to>
                                        <p:strVal val="visible"/>
                                      </p:to>
                                    </p:set>
                                    <p:animEffect transition="in" filter="fade">
                                      <p:cBhvr>
                                        <p:cTn id="7" dur="1000"/>
                                        <p:tgtEl>
                                          <p:spTgt spid="67586">
                                            <p:txEl>
                                              <p:pRg st="1" end="1"/>
                                            </p:txEl>
                                          </p:spTgt>
                                        </p:tgtEl>
                                      </p:cBhvr>
                                    </p:animEffect>
                                    <p:anim calcmode="lin" valueType="num">
                                      <p:cBhvr>
                                        <p:cTn id="8" dur="1000" fill="hold"/>
                                        <p:tgtEl>
                                          <p:spTgt spid="6758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75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7586">
                                            <p:txEl>
                                              <p:pRg st="2" end="2"/>
                                            </p:txEl>
                                          </p:spTgt>
                                        </p:tgtEl>
                                        <p:attrNameLst>
                                          <p:attrName>style.visibility</p:attrName>
                                        </p:attrNameLst>
                                      </p:cBhvr>
                                      <p:to>
                                        <p:strVal val="visible"/>
                                      </p:to>
                                    </p:set>
                                    <p:animEffect transition="in" filter="fade">
                                      <p:cBhvr>
                                        <p:cTn id="14" dur="1000"/>
                                        <p:tgtEl>
                                          <p:spTgt spid="67586">
                                            <p:txEl>
                                              <p:pRg st="2" end="2"/>
                                            </p:txEl>
                                          </p:spTgt>
                                        </p:tgtEl>
                                      </p:cBhvr>
                                    </p:animEffect>
                                    <p:anim calcmode="lin" valueType="num">
                                      <p:cBhvr>
                                        <p:cTn id="15" dur="1000" fill="hold"/>
                                        <p:tgtEl>
                                          <p:spTgt spid="6758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758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7586">
                                            <p:txEl>
                                              <p:pRg st="3" end="3"/>
                                            </p:txEl>
                                          </p:spTgt>
                                        </p:tgtEl>
                                        <p:attrNameLst>
                                          <p:attrName>style.visibility</p:attrName>
                                        </p:attrNameLst>
                                      </p:cBhvr>
                                      <p:to>
                                        <p:strVal val="visible"/>
                                      </p:to>
                                    </p:set>
                                    <p:animEffect transition="in" filter="fade">
                                      <p:cBhvr>
                                        <p:cTn id="21" dur="1000"/>
                                        <p:tgtEl>
                                          <p:spTgt spid="67586">
                                            <p:txEl>
                                              <p:pRg st="3" end="3"/>
                                            </p:txEl>
                                          </p:spTgt>
                                        </p:tgtEl>
                                      </p:cBhvr>
                                    </p:animEffect>
                                    <p:anim calcmode="lin" valueType="num">
                                      <p:cBhvr>
                                        <p:cTn id="22" dur="1000" fill="hold"/>
                                        <p:tgtEl>
                                          <p:spTgt spid="6758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758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副標題 2">
            <a:extLst>
              <a:ext uri="{FF2B5EF4-FFF2-40B4-BE49-F238E27FC236}">
                <a16:creationId xmlns:a16="http://schemas.microsoft.com/office/drawing/2014/main" id="{9CD18106-7417-4EB4-9446-8B86B35F2C2E}"/>
              </a:ext>
            </a:extLst>
          </p:cNvPr>
          <p:cNvSpPr>
            <a:spLocks noGrp="1" noChangeArrowheads="1"/>
          </p:cNvSpPr>
          <p:nvPr>
            <p:ph type="subTitle" idx="1"/>
          </p:nvPr>
        </p:nvSpPr>
        <p:spPr>
          <a:xfrm>
            <a:off x="0" y="116632"/>
            <a:ext cx="9144000" cy="6741368"/>
          </a:xfrm>
        </p:spPr>
        <p:txBody>
          <a:bodyPr/>
          <a:lstStyle/>
          <a:p>
            <a:pPr marL="396000" indent="-457200" algn="l"/>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耶路撒冷女子</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你們不要哭我</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spc="-150" dirty="0">
                <a:solidFill>
                  <a:schemeClr val="bg1"/>
                </a:solidFill>
                <a:latin typeface="Calibri" panose="020F0502020204030204" pitchFamily="34" charset="0"/>
                <a:ea typeface="華康正顏楷體W7(P)" panose="03000700000000000000" pitchFamily="66" charset="-120"/>
                <a:cs typeface="Calibri" panose="020F0502020204030204" pitchFamily="34" charset="0"/>
              </a:rPr>
              <a:t>但應</a:t>
            </a:r>
            <a:r>
              <a:rPr lang="zh-TW" altLang="en-US" sz="4000" spc="-150" dirty="0">
                <a:solidFill>
                  <a:srgbClr val="FFFF00"/>
                </a:solidFill>
                <a:latin typeface="Calibri" panose="020F0502020204030204" pitchFamily="34" charset="0"/>
                <a:ea typeface="華康正顏楷體W7(P)" panose="03000700000000000000" pitchFamily="66" charset="-120"/>
                <a:cs typeface="Calibri" panose="020F0502020204030204" pitchFamily="34" charset="0"/>
              </a:rPr>
              <a:t>哭你們自己及你們的子女</a:t>
            </a:r>
            <a:r>
              <a:rPr lang="en-US" altLang="zh-TW" sz="4000" spc="-15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marL="396000" indent="-457200" algn="l"/>
            <a:r>
              <a:rPr lang="zh-TW" altLang="en-US" sz="4000" dirty="0">
                <a:solidFill>
                  <a:srgbClr val="00FF00"/>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應哭你們自己</a:t>
            </a:r>
            <a:r>
              <a:rPr lang="en-US" altLang="zh-TW" sz="4000" dirty="0">
                <a:solidFill>
                  <a:srgbClr val="00FF00"/>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浪費的光陰</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丟失的一去不返的機會</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更美好的前途</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健康</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元神</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p>
          <a:p>
            <a:pPr marL="396000" indent="-457200" algn="l"/>
            <a:r>
              <a:rPr lang="zh-TW" altLang="en-US" sz="28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  </a:t>
            </a:r>
            <a:r>
              <a:rPr lang="zh-TW" altLang="en-US" sz="3600" dirty="0">
                <a:solidFill>
                  <a:srgbClr val="FFFF00"/>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掌握機會的重要</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背中國古書</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彈琴甘增佑</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國語莊宗擇</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英文鄭生來</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潮州話姚崇傑</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查字典背部首</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五線譜</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寫靈修日記</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US" altLang="zh-TW" sz="3600" dirty="0">
              <a:solidFill>
                <a:srgbClr val="00FF00"/>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endParaRPr>
          </a:p>
          <a:p>
            <a:pPr marL="396000" indent="-457200" algn="l"/>
            <a:r>
              <a:rPr lang="zh-TW" altLang="en-US" sz="4000" dirty="0">
                <a:solidFill>
                  <a:srgbClr val="FFFF00"/>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為誰哭</a:t>
            </a:r>
            <a:r>
              <a:rPr lang="en-US" altLang="zh-TW" sz="4000" dirty="0">
                <a:solidFill>
                  <a:srgbClr val="FFFF00"/>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爸媽</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胡振樞機</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教會</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中國</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世界</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耶穌苦難</a:t>
            </a:r>
            <a:r>
              <a:rPr lang="en-US" altLang="zh-TW" sz="4000" dirty="0">
                <a:solidFill>
                  <a:schemeClr val="bg1"/>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4000" dirty="0">
                <a:solidFill>
                  <a:schemeClr val="bg1"/>
                </a:solidFill>
                <a:latin typeface="Calibri" panose="020F0502020204030204" pitchFamily="34" charset="0"/>
                <a:ea typeface="華康儷中黑" panose="020B0509000000000000" pitchFamily="49" charset="-120"/>
                <a:cs typeface="Calibri" panose="020F0502020204030204" pitchFamily="34" charset="0"/>
                <a:sym typeface="Wingdings" panose="05000000000000000000" pitchFamily="2" charset="2"/>
              </a:rPr>
              <a:t>耶穌的臨別贈言 </a:t>
            </a:r>
            <a:r>
              <a:rPr lang="en-US" altLang="zh-TW" sz="4000" b="1" dirty="0">
                <a:solidFill>
                  <a:srgbClr val="FFFF00"/>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zh-TW" altLang="en-US" sz="3600" b="1" dirty="0">
                <a:solidFill>
                  <a:srgbClr val="FFFF00"/>
                </a:solidFill>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道德力量</a:t>
            </a:r>
            <a:endParaRPr lang="en-US" altLang="zh-TW" sz="40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240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7586">
                                            <p:txEl>
                                              <p:pRg st="1" end="1"/>
                                            </p:txEl>
                                          </p:spTgt>
                                        </p:tgtEl>
                                        <p:attrNameLst>
                                          <p:attrName>style.visibility</p:attrName>
                                        </p:attrNameLst>
                                      </p:cBhvr>
                                      <p:to>
                                        <p:strVal val="visible"/>
                                      </p:to>
                                    </p:set>
                                    <p:animEffect transition="in" filter="fade">
                                      <p:cBhvr>
                                        <p:cTn id="7" dur="1000"/>
                                        <p:tgtEl>
                                          <p:spTgt spid="67586">
                                            <p:txEl>
                                              <p:pRg st="1" end="1"/>
                                            </p:txEl>
                                          </p:spTgt>
                                        </p:tgtEl>
                                      </p:cBhvr>
                                    </p:animEffect>
                                    <p:anim calcmode="lin" valueType="num">
                                      <p:cBhvr>
                                        <p:cTn id="8" dur="1000" fill="hold"/>
                                        <p:tgtEl>
                                          <p:spTgt spid="6758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75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7586">
                                            <p:txEl>
                                              <p:pRg st="2" end="2"/>
                                            </p:txEl>
                                          </p:spTgt>
                                        </p:tgtEl>
                                        <p:attrNameLst>
                                          <p:attrName>style.visibility</p:attrName>
                                        </p:attrNameLst>
                                      </p:cBhvr>
                                      <p:to>
                                        <p:strVal val="visible"/>
                                      </p:to>
                                    </p:set>
                                    <p:animEffect transition="in" filter="fade">
                                      <p:cBhvr>
                                        <p:cTn id="14" dur="1000"/>
                                        <p:tgtEl>
                                          <p:spTgt spid="67586">
                                            <p:txEl>
                                              <p:pRg st="2" end="2"/>
                                            </p:txEl>
                                          </p:spTgt>
                                        </p:tgtEl>
                                      </p:cBhvr>
                                    </p:animEffect>
                                    <p:anim calcmode="lin" valueType="num">
                                      <p:cBhvr>
                                        <p:cTn id="15" dur="1000" fill="hold"/>
                                        <p:tgtEl>
                                          <p:spTgt spid="6758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758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7586">
                                            <p:txEl>
                                              <p:pRg st="3" end="3"/>
                                            </p:txEl>
                                          </p:spTgt>
                                        </p:tgtEl>
                                        <p:attrNameLst>
                                          <p:attrName>style.visibility</p:attrName>
                                        </p:attrNameLst>
                                      </p:cBhvr>
                                      <p:to>
                                        <p:strVal val="visible"/>
                                      </p:to>
                                    </p:set>
                                    <p:anim calcmode="lin" valueType="num">
                                      <p:cBhvr additive="base">
                                        <p:cTn id="21" dur="500" fill="hold"/>
                                        <p:tgtEl>
                                          <p:spTgt spid="6758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758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副標題 2">
            <a:extLst>
              <a:ext uri="{FF2B5EF4-FFF2-40B4-BE49-F238E27FC236}">
                <a16:creationId xmlns:a16="http://schemas.microsoft.com/office/drawing/2014/main" id="{9CD18106-7417-4EB4-9446-8B86B35F2C2E}"/>
              </a:ext>
            </a:extLst>
          </p:cNvPr>
          <p:cNvSpPr>
            <a:spLocks noGrp="1" noChangeArrowheads="1"/>
          </p:cNvSpPr>
          <p:nvPr>
            <p:ph type="subTitle" idx="1"/>
          </p:nvPr>
        </p:nvSpPr>
        <p:spPr>
          <a:xfrm>
            <a:off x="0" y="116632"/>
            <a:ext cx="9144000" cy="6741368"/>
          </a:xfrm>
        </p:spPr>
        <p:txBody>
          <a:bodyPr/>
          <a:lstStyle/>
          <a:p>
            <a:pPr algn="l">
              <a:lnSpc>
                <a:spcPts val="4100"/>
              </a:lnSpc>
            </a:pPr>
            <a:r>
              <a:rPr lang="zh-TW" altLang="en-US" sz="3600" dirty="0">
                <a:solidFill>
                  <a:schemeClr val="bg1"/>
                </a:solidFill>
                <a:latin typeface="Calibri" panose="020F0502020204030204" pitchFamily="34" charset="0"/>
                <a:ea typeface="華康正顏楷體W5(P)" panose="03000500000000000000" pitchFamily="66" charset="-120"/>
                <a:cs typeface="Calibri" panose="020F0502020204030204" pitchFamily="34" charset="0"/>
              </a:rPr>
              <a:t>周敦頤獨愛蓮出淤泥而不染</a:t>
            </a:r>
            <a:r>
              <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600" dirty="0">
                <a:solidFill>
                  <a:schemeClr val="bg1"/>
                </a:solidFill>
                <a:latin typeface="Calibri" panose="020F0502020204030204" pitchFamily="34" charset="0"/>
                <a:ea typeface="華康正顏楷體W5(P)" panose="03000500000000000000" pitchFamily="66" charset="-120"/>
                <a:cs typeface="Calibri" panose="020F0502020204030204" pitchFamily="34" charset="0"/>
              </a:rPr>
              <a:t>花之君子者也</a:t>
            </a:r>
            <a:endPar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l" eaLnBrk="1" hangingPunct="1">
              <a:lnSpc>
                <a:spcPts val="4100"/>
              </a:lnSpc>
              <a:spcBef>
                <a:spcPts val="600"/>
              </a:spcBef>
              <a:spcAft>
                <a:spcPts val="600"/>
              </a:spcAft>
              <a:buFontTx/>
              <a:buNone/>
              <a:defRPr/>
            </a:pPr>
            <a:r>
              <a:rPr lang="zh-TW" altLang="en-US" sz="4200" b="0" i="0" dirty="0">
                <a:solidFill>
                  <a:srgbClr val="FFFF00"/>
                </a:solidFill>
                <a:effectLst/>
                <a:highlight>
                  <a:srgbClr val="FF0000"/>
                </a:highlight>
                <a:latin typeface="Calibri" panose="020F0502020204030204" pitchFamily="34" charset="0"/>
                <a:ea typeface="華康正顏楷體W5(P)" panose="03000500000000000000" pitchFamily="66" charset="-120"/>
                <a:cs typeface="Calibri" panose="020F0502020204030204" pitchFamily="34" charset="0"/>
              </a:rPr>
              <a:t>斷無蜂蝶慕幽香</a:t>
            </a:r>
            <a:r>
              <a:rPr lang="en-US" altLang="zh-TW" sz="42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4200" b="0" i="0" dirty="0">
                <a:solidFill>
                  <a:srgbClr val="FF0000"/>
                </a:solidFill>
                <a:effectLst/>
                <a:highlight>
                  <a:srgbClr val="FFFF00"/>
                </a:highlight>
                <a:latin typeface="Calibri" panose="020F0502020204030204" pitchFamily="34" charset="0"/>
                <a:ea typeface="華康正顏楷體W5(P)" panose="03000500000000000000" pitchFamily="66" charset="-120"/>
                <a:cs typeface="Calibri" panose="020F0502020204030204" pitchFamily="34" charset="0"/>
              </a:rPr>
              <a:t>紅衣脫盡芳心苦 </a:t>
            </a:r>
            <a:r>
              <a:rPr lang="en-US" altLang="zh-TW" sz="24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2400" b="0" i="0" u="none" strike="noStrike" dirty="0">
                <a:solidFill>
                  <a:schemeClr val="bg1"/>
                </a:solidFill>
                <a:effectLst/>
                <a:latin typeface="Calibri" panose="020F0502020204030204" pitchFamily="34" charset="0"/>
                <a:ea typeface="華康正顏楷體W5(P)" panose="03000500000000000000" pitchFamily="66" charset="-120"/>
                <a:cs typeface="Calibri" panose="020F0502020204030204" pitchFamily="34" charset="0"/>
              </a:rPr>
              <a:t>賀鑄</a:t>
            </a:r>
            <a:r>
              <a:rPr lang="en-US" altLang="zh-TW" sz="24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2400" b="0" i="0" dirty="0">
              <a:solidFill>
                <a:schemeClr val="bg1"/>
              </a:solidFill>
              <a:effectLst/>
              <a:latin typeface="Calibri" panose="020F0502020204030204" pitchFamily="34" charset="0"/>
              <a:ea typeface="華康正顏楷體W5(P)" panose="03000500000000000000" pitchFamily="66" charset="-120"/>
              <a:cs typeface="Calibri" panose="020F0502020204030204" pitchFamily="34" charset="0"/>
            </a:endParaRPr>
          </a:p>
          <a:p>
            <a:pPr marL="324000" algn="l" eaLnBrk="1" hangingPunct="1">
              <a:lnSpc>
                <a:spcPts val="4000"/>
              </a:lnSpc>
              <a:spcBef>
                <a:spcPct val="0"/>
              </a:spcBef>
              <a:spcAft>
                <a:spcPts val="0"/>
              </a:spcAft>
              <a:buFontTx/>
              <a:buNone/>
              <a:defRPr/>
            </a:pPr>
            <a:r>
              <a:rPr lang="zh-TW" altLang="en-US" sz="3600" b="0" i="0" dirty="0">
                <a:solidFill>
                  <a:srgbClr val="FFFF00"/>
                </a:solidFill>
                <a:effectLst/>
                <a:latin typeface="Calibri" panose="020F0502020204030204" pitchFamily="34" charset="0"/>
                <a:ea typeface="華康正顏楷體W5" panose="03000509000000000000" pitchFamily="65" charset="-120"/>
                <a:cs typeface="Calibri" panose="020F0502020204030204" pitchFamily="34" charset="0"/>
              </a:rPr>
              <a:t>  </a:t>
            </a:r>
            <a:r>
              <a:rPr lang="zh-TW" altLang="en-US" sz="3600" b="0" i="0" dirty="0">
                <a:solidFill>
                  <a:schemeClr val="bg1"/>
                </a:solidFill>
                <a:effectLst/>
                <a:latin typeface="Calibri" panose="020F0502020204030204" pitchFamily="34" charset="0"/>
                <a:ea typeface="華康正顏楷體W5" panose="03000509000000000000" pitchFamily="65" charset="-120"/>
                <a:cs typeface="Calibri" panose="020F0502020204030204" pitchFamily="34" charset="0"/>
              </a:rPr>
              <a:t>沒有蜜蜂和蝴蝶</a:t>
            </a:r>
            <a:r>
              <a:rPr lang="en-US" altLang="zh-TW" sz="36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3600" b="0" i="0" dirty="0">
                <a:solidFill>
                  <a:schemeClr val="bg1"/>
                </a:solidFill>
                <a:effectLst/>
                <a:latin typeface="Calibri" panose="020F0502020204030204" pitchFamily="34" charset="0"/>
                <a:ea typeface="華康正顏楷體W5" panose="03000509000000000000" pitchFamily="65" charset="-120"/>
                <a:cs typeface="Calibri" panose="020F0502020204030204" pitchFamily="34" charset="0"/>
              </a:rPr>
              <a:t>來傾慕我幽幽的芳香</a:t>
            </a:r>
            <a:endParaRPr lang="en-US" altLang="zh-TW" sz="36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24000" algn="l" eaLnBrk="1" hangingPunct="1">
              <a:lnSpc>
                <a:spcPts val="4000"/>
              </a:lnSpc>
              <a:spcBef>
                <a:spcPct val="0"/>
              </a:spcBef>
              <a:spcAft>
                <a:spcPts val="1200"/>
              </a:spcAft>
              <a:buFontTx/>
              <a:buNone/>
              <a:defRPr/>
            </a:pPr>
            <a:r>
              <a:rPr lang="zh-TW" altLang="en-US" sz="3600" b="0" i="0" dirty="0">
                <a:solidFill>
                  <a:schemeClr val="bg1"/>
                </a:solidFill>
                <a:effectLst/>
                <a:latin typeface="Calibri" panose="020F0502020204030204" pitchFamily="34" charset="0"/>
                <a:ea typeface="華康正顏楷體W5" panose="03000509000000000000" pitchFamily="65" charset="-120"/>
                <a:cs typeface="Calibri" panose="020F0502020204030204" pitchFamily="34" charset="0"/>
              </a:rPr>
              <a:t>  荷花漸漸地衰老</a:t>
            </a:r>
            <a:r>
              <a:rPr lang="en-US" altLang="zh-TW" sz="3600" b="0" i="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3600" b="0" i="0" dirty="0">
                <a:solidFill>
                  <a:schemeClr val="bg1"/>
                </a:solidFill>
                <a:effectLst/>
                <a:latin typeface="Calibri" panose="020F0502020204030204" pitchFamily="34" charset="0"/>
                <a:ea typeface="華康正顏楷體W5" panose="03000509000000000000" pitchFamily="65" charset="-120"/>
                <a:cs typeface="Calibri" panose="020F0502020204030204" pitchFamily="34" charset="0"/>
              </a:rPr>
              <a:t>結一顆芳心苦澀</a:t>
            </a:r>
            <a:endParaRPr lang="en-US" altLang="zh-TW" sz="3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l" eaLnBrk="1" hangingPunct="1">
              <a:lnSpc>
                <a:spcPts val="4300"/>
              </a:lnSpc>
              <a:spcBef>
                <a:spcPct val="0"/>
              </a:spcBef>
              <a:spcAft>
                <a:spcPts val="0"/>
              </a:spcAft>
              <a:buFontTx/>
              <a:buNone/>
              <a:defRPr/>
            </a:pPr>
            <a:r>
              <a:rPr lang="zh-TW" altLang="en-US" sz="4000" spc="300" dirty="0">
                <a:solidFill>
                  <a:srgbClr val="00FF00"/>
                </a:solidFill>
                <a:latin typeface="Calibri" panose="020F0502020204030204" pitchFamily="34" charset="0"/>
                <a:ea typeface="華康儷中黑" panose="020B0509000000000000" pitchFamily="49" charset="-120"/>
                <a:cs typeface="Calibri" panose="020F0502020204030204" pitchFamily="34" charset="0"/>
              </a:rPr>
              <a:t>耶穌</a:t>
            </a:r>
            <a:r>
              <a:rPr lang="zh-TW" altLang="en-US" sz="2400" spc="300" dirty="0">
                <a:solidFill>
                  <a:srgbClr val="00FF00"/>
                </a:solidFill>
                <a:latin typeface="Calibri" panose="020F0502020204030204" pitchFamily="34" charset="0"/>
                <a:ea typeface="華康儷中黑" panose="020B0509000000000000" pitchFamily="49" charset="-120"/>
                <a:cs typeface="Calibri" panose="020F0502020204030204" pitchFamily="34" charset="0"/>
              </a:rPr>
              <a:t>時代</a:t>
            </a:r>
            <a:r>
              <a:rPr lang="en-US" altLang="zh-TW" sz="4000" spc="300" dirty="0">
                <a:solidFill>
                  <a:srgbClr val="FFFF00"/>
                </a:solidFill>
                <a:latin typeface="Calibri" panose="020F0502020204030204" pitchFamily="34" charset="0"/>
                <a:ea typeface="Calibri" panose="020F0502020204030204" pitchFamily="34" charset="0"/>
                <a:cs typeface="Calibri" panose="020F0502020204030204" pitchFamily="34" charset="0"/>
              </a:rPr>
              <a:t>:</a:t>
            </a:r>
            <a:r>
              <a:rPr lang="zh-TW" altLang="en-US"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當時誰傾慕他</a:t>
            </a: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群眾</a:t>
            </a: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?12</a:t>
            </a:r>
            <a:r>
              <a:rPr lang="zh-TW" altLang="en-US"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宗徒</a:t>
            </a: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algn="l" eaLnBrk="1" hangingPunct="1">
              <a:lnSpc>
                <a:spcPts val="4300"/>
              </a:lnSpc>
              <a:spcBef>
                <a:spcPct val="0"/>
              </a:spcBef>
              <a:spcAft>
                <a:spcPts val="0"/>
              </a:spcAft>
              <a:buFontTx/>
              <a:buNone/>
              <a:defRPr/>
            </a:pPr>
            <a:r>
              <a:rPr lang="zh-TW" altLang="en-US" sz="4000" spc="3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今日</a:t>
            </a: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誰真的傾慕他</a:t>
            </a: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他的</a:t>
            </a:r>
            <a:r>
              <a:rPr lang="zh-TW" altLang="en-US" sz="4000" spc="3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天國理想</a:t>
            </a: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b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zh-TW" altLang="en-US"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是慕耶穌或他許下的</a:t>
            </a:r>
            <a:r>
              <a:rPr lang="zh-TW" altLang="en-US" sz="4000" spc="3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天堂</a:t>
            </a:r>
            <a:r>
              <a:rPr lang="en-US" altLang="zh-TW"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a:t>
            </a:r>
            <a:r>
              <a:rPr lang="zh-TW" altLang="en-US"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錢</a:t>
            </a:r>
            <a:r>
              <a:rPr lang="en-US" altLang="zh-TW"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a:t>
            </a:r>
            <a:r>
              <a:rPr lang="zh-TW" altLang="en-US"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權</a:t>
            </a: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    </a:t>
            </a:r>
            <a:b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altLang="zh-TW"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國內傳教</a:t>
            </a:r>
            <a:r>
              <a:rPr lang="en-US" altLang="zh-TW"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信基督的國家都富強</a:t>
            </a:r>
            <a:r>
              <a:rPr lang="en-US" altLang="zh-TW"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pc="300" dirty="0">
                <a:solidFill>
                  <a:schemeClr val="bg1"/>
                </a:solidFill>
                <a:latin typeface="華康儷中黑" panose="020B0509000000000000" pitchFamily="49" charset="-120"/>
                <a:ea typeface="華康儷中黑" panose="020B0509000000000000" pitchFamily="49" charset="-120"/>
                <a:cs typeface="Calibri" panose="020F0502020204030204" pitchFamily="34" charset="0"/>
              </a:rPr>
              <a:t>很吸引</a:t>
            </a:r>
            <a:r>
              <a:rPr lang="en-US" altLang="zh-TW" spc="300" dirty="0">
                <a:solidFill>
                  <a:schemeClr val="bg1"/>
                </a:solidFill>
                <a:latin typeface="華康儷中黑" panose="020B0509000000000000" pitchFamily="49" charset="-120"/>
                <a:ea typeface="華康儷中黑" panose="020B0509000000000000" pitchFamily="49" charset="-120"/>
                <a:cs typeface="Calibri" panose="020F0502020204030204" pitchFamily="34" charset="0"/>
              </a:rPr>
              <a:t>!</a:t>
            </a:r>
            <a:r>
              <a:rPr lang="en-US" altLang="zh-TW"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marL="360000" algn="l" eaLnBrk="1" hangingPunct="1">
              <a:lnSpc>
                <a:spcPts val="4300"/>
              </a:lnSpc>
              <a:spcBef>
                <a:spcPct val="0"/>
              </a:spcBef>
              <a:spcAft>
                <a:spcPts val="0"/>
              </a:spcAft>
              <a:buFontTx/>
              <a:buNone/>
              <a:defRPr/>
            </a:pPr>
            <a:r>
              <a:rPr lang="zh-TW" altLang="en-US" sz="36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在地球上誰比耶穌大</a:t>
            </a:r>
            <a:r>
              <a:rPr lang="en-US" altLang="zh-TW" sz="3600"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6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強國</a:t>
            </a:r>
            <a:r>
              <a:rPr lang="en-US" altLang="zh-TW" sz="3600" spc="3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zh-TW" altLang="en-US" sz="36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財團</a:t>
            </a:r>
            <a:r>
              <a:rPr lang="en-US" altLang="zh-TW" sz="36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a:t>
            </a:r>
            <a:r>
              <a:rPr lang="zh-TW" altLang="en-US" sz="36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軍工複合體</a:t>
            </a:r>
            <a:r>
              <a:rPr lang="en-US" altLang="zh-TW" sz="28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8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軍火商</a:t>
            </a:r>
            <a:r>
              <a:rPr lang="en-US" altLang="zh-TW" sz="28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a:t>
            </a:r>
            <a:r>
              <a:rPr lang="zh-TW" altLang="en-US" sz="3600" spc="300" dirty="0">
                <a:solidFill>
                  <a:srgbClr val="FFFF00"/>
                </a:solidFill>
                <a:latin typeface="Calibri" panose="020F0502020204030204" pitchFamily="34" charset="0"/>
                <a:ea typeface="華康儷中黑" panose="020B0509000000000000" pitchFamily="49" charset="-120"/>
                <a:cs typeface="Calibri" panose="020F0502020204030204" pitchFamily="34" charset="0"/>
              </a:rPr>
              <a:t>個人主義</a:t>
            </a:r>
            <a:r>
              <a:rPr lang="zh-TW" altLang="en-US" sz="28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自我中心</a:t>
            </a:r>
            <a:r>
              <a:rPr lang="en-US" altLang="zh-TW" sz="40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a:t>
            </a:r>
            <a:r>
              <a:rPr lang="en-US" altLang="zh-TW" sz="4000" spc="300"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marL="360000" algn="l" eaLnBrk="1" hangingPunct="1">
              <a:lnSpc>
                <a:spcPts val="4300"/>
              </a:lnSpc>
              <a:spcBef>
                <a:spcPct val="0"/>
              </a:spcBef>
              <a:spcAft>
                <a:spcPts val="0"/>
              </a:spcAft>
              <a:buFontTx/>
              <a:buNone/>
              <a:defRPr/>
            </a:pPr>
            <a:r>
              <a:rPr lang="zh-TW" altLang="en-US" sz="36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    </a:t>
            </a:r>
            <a:r>
              <a:rPr lang="en-US" altLang="zh-TW" sz="36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vs</a:t>
            </a:r>
            <a:r>
              <a:rPr lang="en-US" altLang="zh-TW" sz="3600" spc="300" dirty="0">
                <a:solidFill>
                  <a:schemeClr val="bg1"/>
                </a:solidFill>
                <a:highlight>
                  <a:srgbClr val="0000CC"/>
                </a:highlight>
                <a:latin typeface="Calibri" panose="020F0502020204030204" pitchFamily="34" charset="0"/>
                <a:ea typeface="華康儷中黑" panose="020B0509000000000000" pitchFamily="49" charset="-120"/>
                <a:cs typeface="Calibri" panose="020F0502020204030204" pitchFamily="34" charset="0"/>
              </a:rPr>
              <a:t> </a:t>
            </a:r>
            <a:r>
              <a:rPr lang="zh-TW" altLang="en-US" sz="3600" spc="300" dirty="0">
                <a:solidFill>
                  <a:schemeClr val="bg1"/>
                </a:solidFill>
                <a:highlight>
                  <a:srgbClr val="0000CC"/>
                </a:highlight>
                <a:latin typeface="Calibri" panose="020F0502020204030204" pitchFamily="34" charset="0"/>
                <a:ea typeface="華康儷中黑" panose="020B0509000000000000" pitchFamily="49" charset="-120"/>
                <a:cs typeface="Calibri" panose="020F0502020204030204" pitchFamily="34" charset="0"/>
              </a:rPr>
              <a:t>足踏塵世路 肩擔古今愁 </a:t>
            </a:r>
            <a:r>
              <a:rPr lang="zh-TW" altLang="en-US" sz="28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我很快樂</a:t>
            </a:r>
            <a:r>
              <a:rPr lang="en-US" altLang="zh-TW" sz="2800" spc="300" dirty="0">
                <a:solidFill>
                  <a:schemeClr val="bg1"/>
                </a:solidFill>
                <a:latin typeface="Calibri" panose="020F0502020204030204" pitchFamily="34" charset="0"/>
                <a:ea typeface="華康儷中黑" panose="020B0509000000000000" pitchFamily="49" charset="-120"/>
                <a:cs typeface="Calibri" panose="020F0502020204030204" pitchFamily="34" charset="0"/>
              </a:rPr>
              <a:t>!</a:t>
            </a:r>
            <a:endParaRPr lang="zh-HK" altLang="en-US" sz="2800" dirty="0">
              <a:solidFill>
                <a:schemeClr val="bg1"/>
              </a:solidFill>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283246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7586">
                                            <p:txEl>
                                              <p:pRg st="4" end="4"/>
                                            </p:txEl>
                                          </p:spTgt>
                                        </p:tgtEl>
                                        <p:attrNameLst>
                                          <p:attrName>style.visibility</p:attrName>
                                        </p:attrNameLst>
                                      </p:cBhvr>
                                      <p:to>
                                        <p:strVal val="visible"/>
                                      </p:to>
                                    </p:set>
                                    <p:animEffect transition="in" filter="fade">
                                      <p:cBhvr>
                                        <p:cTn id="7" dur="1000"/>
                                        <p:tgtEl>
                                          <p:spTgt spid="67586">
                                            <p:txEl>
                                              <p:pRg st="4" end="4"/>
                                            </p:txEl>
                                          </p:spTgt>
                                        </p:tgtEl>
                                      </p:cBhvr>
                                    </p:animEffect>
                                    <p:anim calcmode="lin" valueType="num">
                                      <p:cBhvr>
                                        <p:cTn id="8" dur="1000" fill="hold"/>
                                        <p:tgtEl>
                                          <p:spTgt spid="67586">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6758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7586">
                                            <p:txEl>
                                              <p:pRg st="5" end="5"/>
                                            </p:txEl>
                                          </p:spTgt>
                                        </p:tgtEl>
                                        <p:attrNameLst>
                                          <p:attrName>style.visibility</p:attrName>
                                        </p:attrNameLst>
                                      </p:cBhvr>
                                      <p:to>
                                        <p:strVal val="visible"/>
                                      </p:to>
                                    </p:set>
                                    <p:animEffect transition="in" filter="fade">
                                      <p:cBhvr>
                                        <p:cTn id="14" dur="1000"/>
                                        <p:tgtEl>
                                          <p:spTgt spid="67586">
                                            <p:txEl>
                                              <p:pRg st="5" end="5"/>
                                            </p:txEl>
                                          </p:spTgt>
                                        </p:tgtEl>
                                      </p:cBhvr>
                                    </p:animEffect>
                                    <p:anim calcmode="lin" valueType="num">
                                      <p:cBhvr>
                                        <p:cTn id="15" dur="1000" fill="hold"/>
                                        <p:tgtEl>
                                          <p:spTgt spid="67586">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6758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7586">
                                            <p:txEl>
                                              <p:pRg st="6" end="6"/>
                                            </p:txEl>
                                          </p:spTgt>
                                        </p:tgtEl>
                                        <p:attrNameLst>
                                          <p:attrName>style.visibility</p:attrName>
                                        </p:attrNameLst>
                                      </p:cBhvr>
                                      <p:to>
                                        <p:strVal val="visible"/>
                                      </p:to>
                                    </p:set>
                                    <p:anim calcmode="lin" valueType="num">
                                      <p:cBhvr additive="base">
                                        <p:cTn id="21" dur="500" fill="hold"/>
                                        <p:tgtEl>
                                          <p:spTgt spid="67586">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75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7586">
                                            <p:txEl>
                                              <p:pRg st="7" end="7"/>
                                            </p:txEl>
                                          </p:spTgt>
                                        </p:tgtEl>
                                        <p:attrNameLst>
                                          <p:attrName>style.visibility</p:attrName>
                                        </p:attrNameLst>
                                      </p:cBhvr>
                                      <p:to>
                                        <p:strVal val="visible"/>
                                      </p:to>
                                    </p:set>
                                    <p:anim calcmode="lin" valueType="num">
                                      <p:cBhvr additive="base">
                                        <p:cTn id="27" dur="500" fill="hold"/>
                                        <p:tgtEl>
                                          <p:spTgt spid="67586">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758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ts val="4100"/>
              </a:lnSpc>
              <a:spcBef>
                <a:spcPts val="0"/>
              </a:spcBef>
            </a:pPr>
            <a:r>
              <a:rPr lang="zh-TW" altLang="en-US" sz="3600" dirty="0">
                <a:ea typeface="華康儷中黑" panose="020B0509000000000000" pitchFamily="49" charset="-120"/>
              </a:rPr>
              <a:t>如果你</a:t>
            </a:r>
            <a:r>
              <a:rPr lang="zh-TW" altLang="en-US" sz="3600" dirty="0">
                <a:solidFill>
                  <a:srgbClr val="FF0000"/>
                </a:solidFill>
                <a:ea typeface="華康儷中黑" panose="020B0509000000000000" pitchFamily="49" charset="-120"/>
              </a:rPr>
              <a:t>單看</a:t>
            </a:r>
            <a:r>
              <a:rPr lang="zh-TW" altLang="en-US" sz="3600" dirty="0">
                <a:ea typeface="華康儷中黑" panose="020B0509000000000000" pitchFamily="49" charset="-120"/>
              </a:rPr>
              <a:t>耶穌榮進耶路撒冷</a:t>
            </a:r>
            <a:r>
              <a:rPr lang="en-US" altLang="zh-TW" sz="3600" dirty="0">
                <a:ea typeface="華康儷中黑" panose="020B0509000000000000" pitchFamily="49" charset="-120"/>
              </a:rPr>
              <a:t>,</a:t>
            </a:r>
            <a:r>
              <a:rPr lang="zh-TW" altLang="en-US" sz="3600" dirty="0">
                <a:ea typeface="華康儷中黑" panose="020B0509000000000000" pitchFamily="49" charset="-120"/>
              </a:rPr>
              <a:t>你會以為他受萬民擁戴</a:t>
            </a:r>
            <a:r>
              <a:rPr lang="en-US" altLang="zh-TW" sz="3600" dirty="0">
                <a:ea typeface="華康儷中黑" panose="020B0509000000000000" pitchFamily="49" charset="-120"/>
              </a:rPr>
              <a:t>;</a:t>
            </a:r>
            <a:r>
              <a:rPr lang="zh-TW" altLang="en-US" sz="3600" dirty="0">
                <a:ea typeface="華康儷中黑" panose="020B0509000000000000" pitchFamily="49" charset="-120"/>
              </a:rPr>
              <a:t>如果你</a:t>
            </a:r>
            <a:r>
              <a:rPr lang="zh-TW" altLang="en-US" sz="3600" dirty="0">
                <a:solidFill>
                  <a:srgbClr val="FF0000"/>
                </a:solidFill>
                <a:ea typeface="華康儷中黑" panose="020B0509000000000000" pitchFamily="49" charset="-120"/>
              </a:rPr>
              <a:t>單看</a:t>
            </a:r>
            <a:r>
              <a:rPr lang="zh-TW" altLang="en-US" sz="3600" dirty="0">
                <a:ea typeface="華康儷中黑" panose="020B0509000000000000" pitchFamily="49" charset="-120"/>
              </a:rPr>
              <a:t>某些基督徒</a:t>
            </a:r>
            <a:endParaRPr lang="en-US" altLang="zh-TW" sz="3600" dirty="0">
              <a:ea typeface="華康儷中黑" panose="020B0509000000000000" pitchFamily="49" charset="-120"/>
            </a:endParaRPr>
          </a:p>
          <a:p>
            <a:pPr>
              <a:lnSpc>
                <a:spcPts val="4100"/>
              </a:lnSpc>
              <a:spcBef>
                <a:spcPts val="0"/>
              </a:spcBef>
            </a:pPr>
            <a:r>
              <a:rPr lang="zh-TW" altLang="en-US" sz="3600" dirty="0">
                <a:ea typeface="華康儷中黑" panose="020B0509000000000000" pitchFamily="49" charset="-120"/>
              </a:rPr>
              <a:t>在體育館祈禱</a:t>
            </a:r>
            <a:r>
              <a:rPr lang="en-US" altLang="zh-TW" sz="3600" dirty="0">
                <a:ea typeface="華康儷中黑" panose="020B0509000000000000" pitchFamily="49" charset="-120"/>
              </a:rPr>
              <a:t>,</a:t>
            </a:r>
            <a:r>
              <a:rPr lang="zh-TW" altLang="en-US" sz="3600" dirty="0">
                <a:ea typeface="華康儷中黑" panose="020B0509000000000000" pitchFamily="49" charset="-120"/>
              </a:rPr>
              <a:t>唱詩</a:t>
            </a:r>
            <a:r>
              <a:rPr lang="en-US" altLang="zh-TW" sz="3600" dirty="0">
                <a:ea typeface="華康儷中黑" panose="020B0509000000000000" pitchFamily="49" charset="-120"/>
              </a:rPr>
              <a:t>,</a:t>
            </a:r>
            <a:r>
              <a:rPr lang="zh-TW" altLang="en-US" sz="3600" dirty="0">
                <a:ea typeface="華康儷中黑" panose="020B0509000000000000" pitchFamily="49" charset="-120"/>
              </a:rPr>
              <a:t>高朋滿座</a:t>
            </a:r>
            <a:r>
              <a:rPr lang="en-US" altLang="zh-TW" sz="3600" dirty="0">
                <a:ea typeface="華康儷中黑" panose="020B0509000000000000" pitchFamily="49" charset="-120"/>
              </a:rPr>
              <a:t>,</a:t>
            </a:r>
            <a:br>
              <a:rPr lang="en-US" altLang="zh-TW" sz="3600" dirty="0">
                <a:ea typeface="華康儷中黑" panose="020B0509000000000000" pitchFamily="49" charset="-120"/>
              </a:rPr>
            </a:br>
            <a:r>
              <a:rPr lang="zh-TW" altLang="en-US" sz="3600" dirty="0">
                <a:ea typeface="華康儷中黑" panose="020B0509000000000000" pitchFamily="49" charset="-120"/>
              </a:rPr>
              <a:t>你會以為基督宗教大受歡迎</a:t>
            </a:r>
            <a:r>
              <a:rPr lang="en-US" altLang="zh-TW" sz="3600" dirty="0">
                <a:ea typeface="華康儷中黑" panose="020B0509000000000000" pitchFamily="49" charset="-120"/>
              </a:rPr>
              <a:t>.</a:t>
            </a:r>
          </a:p>
          <a:p>
            <a:pPr>
              <a:lnSpc>
                <a:spcPts val="4100"/>
              </a:lnSpc>
              <a:spcBef>
                <a:spcPts val="0"/>
              </a:spcBef>
            </a:pPr>
            <a:r>
              <a:rPr lang="en-US" altLang="zh-TW" sz="3600" dirty="0">
                <a:ea typeface="華康儷中黑" panose="020B0509000000000000" pitchFamily="49" charset="-120"/>
              </a:rPr>
              <a:t>If you focus only on Jesus’s glorious entry into Jerusalem, you may conclude that He was </a:t>
            </a:r>
            <a:r>
              <a:rPr lang="en-US" altLang="zh-TW" sz="3600" dirty="0">
                <a:solidFill>
                  <a:srgbClr val="FF0000"/>
                </a:solidFill>
                <a:ea typeface="華康儷中黑" panose="020B0509000000000000" pitchFamily="49" charset="-120"/>
              </a:rPr>
              <a:t>beloved by all</a:t>
            </a:r>
            <a:r>
              <a:rPr lang="en-US" altLang="zh-TW" sz="3600" dirty="0">
                <a:ea typeface="華康儷中黑" panose="020B0509000000000000" pitchFamily="49" charset="-120"/>
              </a:rPr>
              <a:t>.</a:t>
            </a:r>
          </a:p>
          <a:p>
            <a:pPr>
              <a:lnSpc>
                <a:spcPts val="4100"/>
              </a:lnSpc>
              <a:spcBef>
                <a:spcPts val="0"/>
              </a:spcBef>
            </a:pPr>
            <a:r>
              <a:rPr lang="en-US" altLang="zh-TW" sz="3600" dirty="0">
                <a:ea typeface="華康儷中黑" panose="020B0509000000000000" pitchFamily="49" charset="-120"/>
              </a:rPr>
              <a:t>If you only look at the stadium </a:t>
            </a:r>
          </a:p>
          <a:p>
            <a:pPr>
              <a:lnSpc>
                <a:spcPts val="4100"/>
              </a:lnSpc>
              <a:spcBef>
                <a:spcPts val="0"/>
              </a:spcBef>
            </a:pPr>
            <a:r>
              <a:rPr lang="en-US" altLang="zh-TW" sz="3600" dirty="0">
                <a:ea typeface="華康儷中黑" panose="020B0509000000000000" pitchFamily="49" charset="-120"/>
              </a:rPr>
              <a:t>packed full of worshipers and luminaries singing songs of praise, </a:t>
            </a:r>
            <a:br>
              <a:rPr lang="en-US" altLang="zh-TW" sz="3600" dirty="0">
                <a:ea typeface="華康儷中黑" panose="020B0509000000000000" pitchFamily="49" charset="-120"/>
              </a:rPr>
            </a:br>
            <a:r>
              <a:rPr lang="en-US" altLang="zh-TW" sz="3600" dirty="0">
                <a:ea typeface="華康儷中黑" panose="020B0509000000000000" pitchFamily="49" charset="-120"/>
              </a:rPr>
              <a:t>you may conclude that Jesus is still </a:t>
            </a:r>
            <a:br>
              <a:rPr lang="en-US" altLang="zh-TW" sz="3600" dirty="0">
                <a:ea typeface="華康儷中黑" panose="020B0509000000000000" pitchFamily="49" charset="-120"/>
              </a:rPr>
            </a:br>
            <a:r>
              <a:rPr lang="en-US" altLang="zh-TW" sz="3600" dirty="0">
                <a:solidFill>
                  <a:srgbClr val="FF0000"/>
                </a:solidFill>
                <a:ea typeface="華康儷中黑" panose="020B0509000000000000" pitchFamily="49" charset="-120"/>
              </a:rPr>
              <a:t>popular</a:t>
            </a:r>
            <a:r>
              <a:rPr lang="en-US" altLang="zh-TW" sz="3600" dirty="0">
                <a:ea typeface="華康儷中黑" panose="020B0509000000000000" pitchFamily="49" charset="-120"/>
              </a:rPr>
              <a:t> and </a:t>
            </a:r>
            <a:r>
              <a:rPr lang="en-US" altLang="zh-TW" sz="3600" dirty="0">
                <a:solidFill>
                  <a:srgbClr val="FF0000"/>
                </a:solidFill>
                <a:ea typeface="華康儷中黑" panose="020B0509000000000000" pitchFamily="49" charset="-120"/>
              </a:rPr>
              <a:t>well received</a:t>
            </a:r>
            <a:r>
              <a:rPr lang="en-US" altLang="zh-TW" sz="3600" dirty="0">
                <a:ea typeface="華康儷中黑" panose="020B0509000000000000" pitchFamily="49" charset="-120"/>
              </a:rPr>
              <a:t>.</a:t>
            </a:r>
          </a:p>
        </p:txBody>
      </p:sp>
    </p:spTree>
    <p:extLst>
      <p:ext uri="{BB962C8B-B14F-4D97-AF65-F5344CB8AC3E}">
        <p14:creationId xmlns:p14="http://schemas.microsoft.com/office/powerpoint/2010/main" val="3098797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ts val="4300"/>
              </a:lnSpc>
              <a:spcBef>
                <a:spcPts val="0"/>
              </a:spcBef>
            </a:pPr>
            <a:r>
              <a:rPr lang="zh-TW" altLang="zh-TW" sz="3900" dirty="0">
                <a:effectLst/>
                <a:latin typeface="Cambria" panose="02040503050406030204" pitchFamily="18" charset="0"/>
                <a:ea typeface="華康儷中黑" panose="020B0509000000000000" pitchFamily="49" charset="-120"/>
                <a:cs typeface="Calibri" panose="020F0502020204030204" pitchFamily="34" charset="0"/>
              </a:rPr>
              <a:t>如果你</a:t>
            </a:r>
            <a:r>
              <a:rPr lang="zh-TW" altLang="zh-TW" sz="39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單看</a:t>
            </a:r>
            <a:r>
              <a:rPr lang="zh-TW" altLang="zh-TW" sz="3900" dirty="0">
                <a:effectLst/>
                <a:latin typeface="Cambria" panose="02040503050406030204" pitchFamily="18" charset="0"/>
                <a:ea typeface="華康儷中黑" panose="020B0509000000000000" pitchFamily="49" charset="-120"/>
                <a:cs typeface="Calibri" panose="020F0502020204030204" pitchFamily="34" charset="0"/>
              </a:rPr>
              <a:t>教宗</a:t>
            </a:r>
            <a:r>
              <a:rPr lang="zh-TW" altLang="en-US" sz="3900" dirty="0">
                <a:effectLst/>
                <a:latin typeface="Cambria" panose="02040503050406030204" pitchFamily="18" charset="0"/>
                <a:ea typeface="華康儷中黑" panose="020B0509000000000000" pitchFamily="49" charset="-120"/>
                <a:cs typeface="Calibri" panose="020F0502020204030204" pitchFamily="34" charset="0"/>
              </a:rPr>
              <a:t>方濟各</a:t>
            </a:r>
            <a:r>
              <a:rPr lang="zh-TW" altLang="zh-TW" sz="3900" dirty="0">
                <a:effectLst/>
                <a:latin typeface="Cambria" panose="02040503050406030204" pitchFamily="18" charset="0"/>
                <a:ea typeface="華康儷中黑" panose="020B0509000000000000" pitchFamily="49" charset="-120"/>
                <a:cs typeface="Calibri" panose="020F0502020204030204" pitchFamily="34" charset="0"/>
              </a:rPr>
              <a:t>去巴西或去菲律賓主持露天彌撒</a:t>
            </a:r>
            <a:r>
              <a:rPr lang="zh-TW" altLang="zh-TW" sz="3900" dirty="0">
                <a:effectLst/>
                <a:latin typeface="Arial" panose="020B0604020202020204" pitchFamily="34" charset="0"/>
                <a:ea typeface="Cambria" panose="02040503050406030204" pitchFamily="18" charset="0"/>
                <a:cs typeface="Calibri" panose="020F0502020204030204" pitchFamily="34" charset="0"/>
              </a:rPr>
              <a:t>,</a:t>
            </a:r>
            <a:r>
              <a:rPr lang="zh-TW" altLang="zh-TW" sz="3900" dirty="0">
                <a:effectLst/>
                <a:latin typeface="Cambria" panose="02040503050406030204" pitchFamily="18" charset="0"/>
                <a:ea typeface="華康儷中黑" panose="020B0509000000000000" pitchFamily="49" charset="-120"/>
                <a:cs typeface="Calibri" panose="020F0502020204030204" pitchFamily="34" charset="0"/>
              </a:rPr>
              <a:t>參加者經常超過百萬人</a:t>
            </a:r>
            <a:r>
              <a:rPr lang="zh-TW" altLang="zh-TW" sz="3900" dirty="0">
                <a:effectLst/>
                <a:latin typeface="Arial" panose="020B0604020202020204" pitchFamily="34" charset="0"/>
                <a:ea typeface="Cambria" panose="02040503050406030204" pitchFamily="18" charset="0"/>
                <a:cs typeface="Calibri" panose="020F0502020204030204" pitchFamily="34" charset="0"/>
              </a:rPr>
              <a:t>,</a:t>
            </a:r>
            <a:endParaRPr lang="en-US" altLang="zh-TW" sz="3900" dirty="0">
              <a:effectLst/>
              <a:latin typeface="Arial" panose="020B0604020202020204" pitchFamily="34" charset="0"/>
              <a:ea typeface="Cambria" panose="02040503050406030204" pitchFamily="18" charset="0"/>
              <a:cs typeface="Calibri" panose="020F0502020204030204" pitchFamily="34" charset="0"/>
            </a:endParaRPr>
          </a:p>
          <a:p>
            <a:pPr>
              <a:lnSpc>
                <a:spcPts val="4300"/>
              </a:lnSpc>
              <a:spcBef>
                <a:spcPts val="0"/>
              </a:spcBef>
            </a:pPr>
            <a:r>
              <a:rPr lang="zh-TW" altLang="zh-TW" sz="3900" dirty="0">
                <a:effectLst/>
                <a:latin typeface="Cambria" panose="02040503050406030204" pitchFamily="18" charset="0"/>
                <a:ea typeface="華康儷中黑" panose="020B0509000000000000" pitchFamily="49" charset="-120"/>
                <a:cs typeface="Calibri" panose="020F0502020204030204" pitchFamily="34" charset="0"/>
              </a:rPr>
              <a:t>有一次</a:t>
            </a:r>
            <a:r>
              <a:rPr lang="zh-TW" altLang="zh-TW" sz="3900" dirty="0">
                <a:effectLst/>
                <a:latin typeface="Arial" panose="020B0604020202020204" pitchFamily="34" charset="0"/>
                <a:ea typeface="Cambria" panose="02040503050406030204" pitchFamily="18" charset="0"/>
                <a:cs typeface="Calibri" panose="020F0502020204030204" pitchFamily="34" charset="0"/>
              </a:rPr>
              <a:t>,</a:t>
            </a:r>
            <a:r>
              <a:rPr lang="zh-TW" altLang="zh-TW" sz="3900" dirty="0">
                <a:effectLst/>
                <a:latin typeface="Cambria" panose="02040503050406030204" pitchFamily="18" charset="0"/>
                <a:ea typeface="華康儷中黑" panose="020B0509000000000000" pitchFamily="49" charset="-120"/>
                <a:cs typeface="Calibri" panose="020F0502020204030204" pitchFamily="34" charset="0"/>
              </a:rPr>
              <a:t>竟達</a:t>
            </a:r>
            <a:r>
              <a:rPr lang="zh-TW" altLang="zh-TW" sz="39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五百萬人</a:t>
            </a:r>
            <a:r>
              <a:rPr lang="zh-TW" altLang="zh-TW" sz="3900" dirty="0">
                <a:effectLst/>
                <a:latin typeface="Cambria" panose="02040503050406030204" pitchFamily="18" charset="0"/>
                <a:ea typeface="華康儷中黑" panose="020B0509000000000000" pitchFamily="49" charset="-120"/>
                <a:cs typeface="Calibri" panose="020F0502020204030204" pitchFamily="34" charset="0"/>
              </a:rPr>
              <a:t>之眾</a:t>
            </a:r>
            <a:r>
              <a:rPr lang="zh-TW" altLang="zh-TW" sz="3900" dirty="0">
                <a:effectLst/>
                <a:latin typeface="Arial" panose="020B0604020202020204" pitchFamily="34" charset="0"/>
                <a:ea typeface="Cambria" panose="02040503050406030204" pitchFamily="18" charset="0"/>
                <a:cs typeface="Calibri" panose="020F0502020204030204" pitchFamily="34" charset="0"/>
              </a:rPr>
              <a:t>,</a:t>
            </a:r>
            <a:endParaRPr lang="en-US" altLang="zh-TW" sz="3900" dirty="0">
              <a:effectLst/>
              <a:latin typeface="Arial" panose="020B0604020202020204" pitchFamily="34" charset="0"/>
              <a:ea typeface="Cambria" panose="02040503050406030204" pitchFamily="18" charset="0"/>
              <a:cs typeface="Calibri" panose="020F0502020204030204" pitchFamily="34" charset="0"/>
            </a:endParaRPr>
          </a:p>
          <a:p>
            <a:pPr>
              <a:lnSpc>
                <a:spcPts val="4300"/>
              </a:lnSpc>
              <a:spcBef>
                <a:spcPts val="0"/>
              </a:spcBef>
              <a:spcAft>
                <a:spcPts val="1200"/>
              </a:spcAft>
            </a:pPr>
            <a:r>
              <a:rPr lang="zh-TW" altLang="zh-TW" sz="3900" dirty="0">
                <a:effectLst/>
                <a:latin typeface="Cambria" panose="02040503050406030204" pitchFamily="18" charset="0"/>
                <a:ea typeface="華康儷中黑" panose="020B0509000000000000" pitchFamily="49" charset="-120"/>
                <a:cs typeface="Calibri" panose="020F0502020204030204" pitchFamily="34" charset="0"/>
              </a:rPr>
              <a:t>你會以為教宗很受歡迎</a:t>
            </a:r>
            <a:r>
              <a:rPr lang="zh-TW" altLang="zh-TW" sz="39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3900" dirty="0">
              <a:effectLst/>
              <a:latin typeface="Arial" panose="020B0604020202020204" pitchFamily="34" charset="0"/>
              <a:ea typeface="新細明體" panose="02020500000000000000" pitchFamily="18" charset="-120"/>
            </a:endParaRPr>
          </a:p>
          <a:p>
            <a:pPr>
              <a:lnSpc>
                <a:spcPts val="4300"/>
              </a:lnSpc>
              <a:spcBef>
                <a:spcPts val="0"/>
              </a:spcBef>
            </a:pPr>
            <a:r>
              <a:rPr lang="zh-TW" altLang="zh-TW" sz="4000" dirty="0">
                <a:effectLst/>
                <a:latin typeface="Arial" panose="020B0604020202020204" pitchFamily="34" charset="0"/>
                <a:ea typeface="Cambria" panose="02040503050406030204" pitchFamily="18" charset="0"/>
                <a:cs typeface="Calibri" panose="020F0502020204030204" pitchFamily="34" charset="0"/>
              </a:rPr>
              <a:t>If you </a:t>
            </a:r>
            <a:r>
              <a:rPr lang="zh-TW" altLang="zh-TW" sz="40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only</a:t>
            </a:r>
            <a:r>
              <a:rPr lang="zh-TW" altLang="zh-TW" sz="4000" dirty="0">
                <a:effectLst/>
                <a:latin typeface="Arial" panose="020B0604020202020204" pitchFamily="34" charset="0"/>
                <a:ea typeface="Cambria" panose="02040503050406030204" pitchFamily="18" charset="0"/>
                <a:cs typeface="Calibri" panose="020F0502020204030204" pitchFamily="34" charset="0"/>
              </a:rPr>
              <a:t> look at the trips Pope Francis made to Brazil and the Philippines, where he held outdoor Masses that were attended </a:t>
            </a:r>
            <a:r>
              <a:rPr lang="zh-TW" altLang="zh-TW" sz="4000" spc="-100" dirty="0">
                <a:effectLst/>
                <a:latin typeface="Arial" panose="020B0604020202020204" pitchFamily="34" charset="0"/>
                <a:ea typeface="Cambria" panose="02040503050406030204" pitchFamily="18" charset="0"/>
                <a:cs typeface="Calibri" panose="020F0502020204030204" pitchFamily="34" charset="0"/>
              </a:rPr>
              <a:t>by a million people, and on an occasion over </a:t>
            </a:r>
            <a:br>
              <a:rPr lang="en-US" altLang="zh-TW" sz="4000" spc="-100" dirty="0">
                <a:effectLst/>
                <a:latin typeface="Arial" panose="020B0604020202020204" pitchFamily="34" charset="0"/>
                <a:ea typeface="Cambria" panose="02040503050406030204" pitchFamily="18" charset="0"/>
                <a:cs typeface="Calibri" panose="020F0502020204030204" pitchFamily="34" charset="0"/>
              </a:rPr>
            </a:br>
            <a:r>
              <a:rPr lang="zh-TW" altLang="zh-TW" sz="4000" spc="-100" dirty="0">
                <a:effectLst/>
                <a:latin typeface="Arial" panose="020B0604020202020204" pitchFamily="34" charset="0"/>
                <a:ea typeface="Cambria" panose="02040503050406030204" pitchFamily="18" charset="0"/>
                <a:cs typeface="Calibri" panose="020F0502020204030204" pitchFamily="34" charset="0"/>
              </a:rPr>
              <a:t>5 million, you </a:t>
            </a:r>
            <a:r>
              <a:rPr lang="en-GB" altLang="zh-TW" sz="4000" spc="-100" dirty="0">
                <a:effectLst/>
                <a:latin typeface="Arial" panose="020B0604020202020204" pitchFamily="34" charset="0"/>
                <a:ea typeface="Cambria" panose="02040503050406030204" pitchFamily="18" charset="0"/>
                <a:cs typeface="Calibri" panose="020F0502020204030204" pitchFamily="34" charset="0"/>
              </a:rPr>
              <a:t>may conclude </a:t>
            </a:r>
            <a:r>
              <a:rPr lang="zh-TW" altLang="zh-TW" sz="4000" spc="-100" dirty="0">
                <a:effectLst/>
                <a:latin typeface="Arial" panose="020B0604020202020204" pitchFamily="34" charset="0"/>
                <a:ea typeface="Cambria" panose="02040503050406030204" pitchFamily="18" charset="0"/>
                <a:cs typeface="Calibri" panose="020F0502020204030204" pitchFamily="34" charset="0"/>
              </a:rPr>
              <a:t>that the Pope must be very </a:t>
            </a:r>
            <a:r>
              <a:rPr lang="zh-TW" altLang="zh-TW" sz="4000" spc="-1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well-regarded and accepted.</a:t>
            </a:r>
            <a:endParaRPr lang="zh-TW" altLang="zh-TW" sz="4000" spc="-100" dirty="0">
              <a:solidFill>
                <a:srgbClr val="FF0000"/>
              </a:solidFill>
              <a:effectLst/>
              <a:latin typeface="Arial" panose="020B0604020202020204" pitchFamily="34" charset="0"/>
              <a:ea typeface="新細明體" panose="02020500000000000000" pitchFamily="18" charset="-120"/>
            </a:endParaRPr>
          </a:p>
          <a:p>
            <a:pPr>
              <a:lnSpc>
                <a:spcPts val="4000"/>
              </a:lnSpc>
              <a:spcBef>
                <a:spcPts val="0"/>
              </a:spcBef>
            </a:pPr>
            <a:endParaRPr lang="zh-TW" altLang="en-US" sz="4000" dirty="0">
              <a:latin typeface="華康儷中黑" panose="020B0509000000000000" pitchFamily="49" charset="-120"/>
              <a:ea typeface="華康儷中黑" panose="020B0509000000000000" pitchFamily="49" charset="-120"/>
            </a:endParaRPr>
          </a:p>
        </p:txBody>
      </p:sp>
    </p:spTree>
    <p:extLst>
      <p:ext uri="{BB962C8B-B14F-4D97-AF65-F5344CB8AC3E}">
        <p14:creationId xmlns:p14="http://schemas.microsoft.com/office/powerpoint/2010/main" val="1041812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spcBef>
                <a:spcPts val="0"/>
              </a:spcBef>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但你有想過嗎</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solidFill>
                  <a:srgbClr val="FF0000"/>
                </a:solidFill>
                <a:effectLst/>
                <a:highlight>
                  <a:srgbClr val="FFFF00"/>
                </a:highlight>
                <a:latin typeface="Cambria" panose="02040503050406030204" pitchFamily="18" charset="0"/>
                <a:ea typeface="華康儷中黑" panose="020B0509000000000000" pitchFamily="49" charset="-120"/>
                <a:cs typeface="Calibri" panose="020F0502020204030204" pitchFamily="34" charset="0"/>
              </a:rPr>
              <a:t>聖枝主日的下集</a:t>
            </a:r>
            <a:r>
              <a:rPr lang="zh-TW" altLang="zh-TW" sz="4000" dirty="0">
                <a:solidFill>
                  <a:srgbClr val="FF0000"/>
                </a:solidFill>
                <a:effectLst/>
                <a:highlight>
                  <a:srgbClr val="FFFF00"/>
                </a:highlight>
                <a:latin typeface="Arial" panose="020B0604020202020204" pitchFamily="34" charset="0"/>
                <a:ea typeface="Cambria" panose="02040503050406030204" pitchFamily="18" charset="0"/>
                <a:cs typeface="Calibri" panose="020F0502020204030204" pitchFamily="34" charset="0"/>
              </a:rPr>
              <a:t>,</a:t>
            </a:r>
            <a:endParaRPr lang="en-US" altLang="zh-TW" sz="4000" dirty="0">
              <a:solidFill>
                <a:srgbClr val="FF0000"/>
              </a:solidFill>
              <a:effectLst/>
              <a:highlight>
                <a:srgbClr val="FFFF00"/>
              </a:highlight>
              <a:latin typeface="Arial" panose="020B0604020202020204" pitchFamily="34" charset="0"/>
              <a:ea typeface="Cambria" panose="02040503050406030204" pitchFamily="18" charset="0"/>
              <a:cs typeface="Calibri" panose="020F0502020204030204" pitchFamily="34" charset="0"/>
            </a:endParaRPr>
          </a:p>
          <a:p>
            <a:pPr>
              <a:lnSpc>
                <a:spcPct val="115000"/>
              </a:lnSpc>
              <a:spcBef>
                <a:spcPts val="0"/>
              </a:spcBef>
            </a:pPr>
            <a:r>
              <a:rPr lang="zh-TW" altLang="zh-TW" sz="4000" dirty="0">
                <a:solidFill>
                  <a:srgbClr val="FF0000"/>
                </a:solidFill>
                <a:effectLst/>
                <a:highlight>
                  <a:srgbClr val="FFFF00"/>
                </a:highlight>
                <a:latin typeface="Cambria" panose="02040503050406030204" pitchFamily="18" charset="0"/>
                <a:ea typeface="華康儷中黑" panose="020B0509000000000000" pitchFamily="49" charset="-120"/>
                <a:cs typeface="Calibri" panose="020F0502020204030204" pitchFamily="34" charset="0"/>
              </a:rPr>
              <a:t>就是耶穌的受難史</a:t>
            </a:r>
            <a:r>
              <a:rPr lang="zh-TW" altLang="zh-TW" sz="40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a:t>
            </a:r>
            <a:endParaRPr lang="en-US" altLang="zh-TW" sz="4000" dirty="0">
              <a:solidFill>
                <a:srgbClr val="FF0000"/>
              </a:solidFill>
              <a:effectLst/>
              <a:latin typeface="Arial" panose="020B0604020202020204" pitchFamily="34" charset="0"/>
              <a:ea typeface="Cambria" panose="02040503050406030204" pitchFamily="18" charset="0"/>
              <a:cs typeface="Calibri" panose="020F0502020204030204" pitchFamily="34" charset="0"/>
            </a:endParaRPr>
          </a:p>
          <a:p>
            <a:pPr>
              <a:lnSpc>
                <a:spcPct val="115000"/>
              </a:lnSpc>
              <a:spcBef>
                <a:spcPts val="0"/>
              </a:spcBef>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歡呼之聲還在風中飄盪</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endParaRPr lang="en-US" altLang="zh-TW" sz="4000" dirty="0">
              <a:effectLst/>
              <a:latin typeface="Arial" panose="020B0604020202020204" pitchFamily="34" charset="0"/>
              <a:ea typeface="Cambria" panose="02040503050406030204" pitchFamily="18" charset="0"/>
              <a:cs typeface="Calibri" panose="020F0502020204030204" pitchFamily="34" charset="0"/>
            </a:endParaRPr>
          </a:p>
          <a:p>
            <a:pPr>
              <a:lnSpc>
                <a:spcPct val="115000"/>
              </a:lnSpc>
              <a:spcBef>
                <a:spcPts val="0"/>
              </a:spcBef>
            </a:pPr>
            <a:r>
              <a:rPr lang="zh-TW" altLang="en-US" sz="4000" dirty="0">
                <a:latin typeface="華康儷中黑" panose="020B0509000000000000" pitchFamily="49" charset="-120"/>
                <a:ea typeface="華康儷中黑" panose="020B0509000000000000" pitchFamily="49" charset="-120"/>
                <a:cs typeface="Calibri" panose="020F0502020204030204" pitchFamily="34" charset="0"/>
              </a:rPr>
              <a:t>剎</a:t>
            </a:r>
            <a:r>
              <a:rPr lang="zh-TW" altLang="zh-TW" sz="4000" dirty="0">
                <a:effectLst/>
                <a:latin typeface="Cambria" panose="02040503050406030204" pitchFamily="18" charset="0"/>
                <a:ea typeface="華康儷中黑" panose="020B0509000000000000" pitchFamily="49" charset="-120"/>
                <a:cs typeface="華康儷中黑" panose="020B0509000000000000" pitchFamily="49" charset="-120"/>
              </a:rPr>
              <a:t>那間卻變為</a:t>
            </a:r>
            <a:r>
              <a:rPr lang="zh-TW" altLang="zh-TW" sz="2800" dirty="0">
                <a:effectLst/>
                <a:latin typeface="Cambria" panose="02040503050406030204" pitchFamily="18" charset="0"/>
                <a:ea typeface="華康儷中黑" panose="020B0509000000000000" pitchFamily="49" charset="-120"/>
                <a:cs typeface="華康儷中黑" panose="020B0509000000000000" pitchFamily="49" charset="-120"/>
              </a:rPr>
              <a:t>「</a:t>
            </a:r>
            <a:r>
              <a:rPr lang="zh-TW" altLang="zh-TW" sz="4000" dirty="0">
                <a:effectLst/>
                <a:latin typeface="Cambria" panose="02040503050406030204" pitchFamily="18" charset="0"/>
                <a:ea typeface="華康儷中黑" panose="020B0509000000000000" pitchFamily="49" charset="-120"/>
                <a:cs typeface="華康儷中黑" panose="020B0509000000000000" pitchFamily="49" charset="-120"/>
              </a:rPr>
              <a:t>釘他在十字架上</a:t>
            </a:r>
            <a:r>
              <a:rPr lang="zh-TW" altLang="zh-TW" sz="2800" dirty="0">
                <a:effectLst/>
                <a:latin typeface="Cambria" panose="02040503050406030204" pitchFamily="18" charset="0"/>
                <a:ea typeface="華康儷中黑" panose="020B0509000000000000" pitchFamily="49" charset="-120"/>
                <a:cs typeface="華康儷中黑" panose="020B0509000000000000" pitchFamily="49" charset="-120"/>
              </a:rPr>
              <a:t>」</a:t>
            </a:r>
            <a:r>
              <a:rPr lang="zh-TW" altLang="zh-TW" sz="4000" dirty="0">
                <a:effectLst/>
                <a:latin typeface="Cambria" panose="02040503050406030204" pitchFamily="18" charset="0"/>
                <a:ea typeface="華康儷中黑" panose="020B0509000000000000" pitchFamily="49" charset="-120"/>
                <a:cs typeface="華康儷中黑" panose="020B0509000000000000" pitchFamily="49" charset="-120"/>
              </a:rPr>
              <a:t>的詛咒</a:t>
            </a:r>
            <a:r>
              <a:rPr lang="zh-TW" altLang="zh-TW" dirty="0">
                <a:effectLst/>
                <a:latin typeface="Arial" panose="020B0604020202020204" pitchFamily="34" charset="0"/>
                <a:ea typeface="Cambria" panose="02040503050406030204" pitchFamily="18" charset="0"/>
                <a:cs typeface="Calibri" panose="020F0502020204030204" pitchFamily="34" charset="0"/>
              </a:rPr>
              <a:t>!</a:t>
            </a:r>
            <a:endParaRPr lang="zh-TW" altLang="zh-TW" dirty="0">
              <a:effectLst/>
              <a:latin typeface="Arial" panose="020B0604020202020204" pitchFamily="34" charset="0"/>
              <a:ea typeface="新細明體" panose="02020500000000000000" pitchFamily="18" charset="-120"/>
            </a:endParaRPr>
          </a:p>
          <a:p>
            <a:pPr>
              <a:lnSpc>
                <a:spcPct val="115000"/>
              </a:lnSpc>
              <a:spcBef>
                <a:spcPts val="0"/>
              </a:spcBef>
            </a:pPr>
            <a:r>
              <a:rPr lang="zh-TW" altLang="zh-TW" sz="4000" spc="-100" dirty="0">
                <a:effectLst/>
                <a:latin typeface="Arial" panose="020B0604020202020204" pitchFamily="34" charset="0"/>
                <a:ea typeface="Cambria" panose="02040503050406030204" pitchFamily="18" charset="0"/>
                <a:cs typeface="Calibri" panose="020F0502020204030204" pitchFamily="34" charset="0"/>
              </a:rPr>
              <a:t>But has it occurred to you that Palm Sunday preempted a chronicle of Jesus’s suffering? </a:t>
            </a:r>
            <a:r>
              <a:rPr lang="zh-TW" altLang="zh-TW" sz="4000" spc="-1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That the cheering chorus </a:t>
            </a:r>
            <a:r>
              <a:rPr lang="zh-TW" altLang="zh-TW" sz="4000" spc="-100" dirty="0">
                <a:effectLst/>
                <a:latin typeface="Arial" panose="020B0604020202020204" pitchFamily="34" charset="0"/>
                <a:ea typeface="Cambria" panose="02040503050406030204" pitchFamily="18" charset="0"/>
                <a:cs typeface="Calibri" panose="020F0502020204030204" pitchFamily="34" charset="0"/>
              </a:rPr>
              <a:t>would soon give way to </a:t>
            </a:r>
            <a:r>
              <a:rPr lang="zh-TW" altLang="zh-TW" sz="4000" spc="-1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chants of </a:t>
            </a:r>
            <a:r>
              <a:rPr lang="en-US" altLang="zh-TW" sz="4000" spc="-1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curses &amp; </a:t>
            </a:r>
            <a:r>
              <a:rPr lang="zh-TW" altLang="zh-TW" sz="4000" spc="-120" dirty="0">
                <a:solidFill>
                  <a:srgbClr val="FF0000"/>
                </a:solidFill>
                <a:effectLst/>
                <a:latin typeface="Arial" panose="020B0604020202020204" pitchFamily="34" charset="0"/>
                <a:ea typeface="Cambria" panose="02040503050406030204" pitchFamily="18" charset="0"/>
                <a:cs typeface="Calibri" panose="020F0502020204030204" pitchFamily="34" charset="0"/>
              </a:rPr>
              <a:t>crucifixion </a:t>
            </a:r>
            <a:r>
              <a:rPr lang="zh-TW" altLang="zh-TW" sz="4000" spc="-120" dirty="0">
                <a:effectLst/>
                <a:highlight>
                  <a:srgbClr val="FFFF00"/>
                </a:highlight>
                <a:latin typeface="Arial" panose="020B0604020202020204" pitchFamily="34" charset="0"/>
                <a:ea typeface="Cambria" panose="02040503050406030204" pitchFamily="18" charset="0"/>
                <a:cs typeface="Calibri" panose="020F0502020204030204" pitchFamily="34" charset="0"/>
              </a:rPr>
              <a:t>followed by death on the cross?</a:t>
            </a:r>
            <a:endParaRPr lang="zh-TW" altLang="zh-TW" sz="4000" spc="-120" dirty="0">
              <a:effectLst/>
              <a:highlight>
                <a:srgbClr val="FFFF00"/>
              </a:highligh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1675858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spcBef>
                <a:spcPts val="0"/>
              </a:spcBef>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賀鑄的詞《</a:t>
            </a:r>
            <a:r>
              <a:rPr lang="zh-TW" altLang="zh-TW" sz="40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芳心苦</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讓我明白了</a:t>
            </a:r>
            <a:endParaRPr lang="en-US" altLang="zh-TW" sz="4000" dirty="0">
              <a:effectLst/>
              <a:latin typeface="Cambria" panose="02040503050406030204" pitchFamily="18" charset="0"/>
              <a:ea typeface="華康儷中黑" panose="020B0509000000000000" pitchFamily="49" charset="-120"/>
              <a:cs typeface="Calibri" panose="020F0502020204030204" pitchFamily="34" charset="0"/>
            </a:endParaRPr>
          </a:p>
          <a:p>
            <a:pPr>
              <a:lnSpc>
                <a:spcPct val="115000"/>
              </a:lnSpc>
              <a:spcBef>
                <a:spcPts val="0"/>
              </a:spcBef>
              <a:spcAft>
                <a:spcPts val="1200"/>
              </a:spcAft>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一點點個中的奧妙</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br>
              <a:rPr lang="en-US" altLang="zh-TW" sz="4000" dirty="0">
                <a:effectLst/>
                <a:latin typeface="Arial" panose="020B0604020202020204" pitchFamily="34" charset="0"/>
                <a:ea typeface="Cambria" panose="02040503050406030204" pitchFamily="18" charset="0"/>
                <a:cs typeface="Calibri" panose="020F0502020204030204" pitchFamily="34" charset="0"/>
              </a:rPr>
            </a:br>
            <a:r>
              <a:rPr lang="zh-TW" altLang="zh-TW" sz="4000" spc="3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斷無蜂蝶慕幽香</a:t>
            </a:r>
            <a:r>
              <a:rPr lang="zh-TW" altLang="zh-TW" sz="4000" spc="3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a:t>
            </a:r>
            <a:r>
              <a:rPr lang="zh-TW" altLang="zh-TW" sz="4000" spc="3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紅衣脫盡芳心苦</a:t>
            </a:r>
            <a:endParaRPr lang="zh-TW" altLang="zh-TW" sz="4000" spc="300" dirty="0">
              <a:solidFill>
                <a:srgbClr val="FF0000"/>
              </a:solidFill>
              <a:effectLst/>
              <a:latin typeface="Arial" panose="020B0604020202020204" pitchFamily="34" charset="0"/>
              <a:ea typeface="新細明體" panose="02020500000000000000" pitchFamily="18" charset="-120"/>
            </a:endParaRPr>
          </a:p>
          <a:p>
            <a:pPr>
              <a:lnSpc>
                <a:spcPts val="4300"/>
              </a:lnSpc>
              <a:spcBef>
                <a:spcPts val="0"/>
              </a:spcBef>
              <a:spcAft>
                <a:spcPts val="1200"/>
              </a:spcAft>
            </a:pPr>
            <a:r>
              <a:rPr lang="zh-TW" altLang="zh-TW" sz="4000" spc="-110" dirty="0">
                <a:effectLst/>
                <a:latin typeface="Arial" panose="020B0604020202020204" pitchFamily="34" charset="0"/>
                <a:ea typeface="Cambria" panose="02040503050406030204" pitchFamily="18" charset="0"/>
                <a:cs typeface="Calibri" panose="020F0502020204030204" pitchFamily="34" charset="0"/>
              </a:rPr>
              <a:t>The lyrics of the poem </a:t>
            </a:r>
            <a:r>
              <a:rPr lang="zh-TW" altLang="zh-TW" sz="4000" spc="-110" dirty="0">
                <a:solidFill>
                  <a:srgbClr val="0000CC"/>
                </a:solidFill>
                <a:effectLst/>
                <a:latin typeface="Arial" panose="020B0604020202020204" pitchFamily="34" charset="0"/>
                <a:ea typeface="Cambria" panose="02040503050406030204" pitchFamily="18" charset="0"/>
                <a:cs typeface="Calibri" panose="020F0502020204030204" pitchFamily="34" charset="0"/>
              </a:rPr>
              <a:t>The Bitter Heart </a:t>
            </a:r>
            <a:r>
              <a:rPr lang="zh-TW" altLang="zh-TW" sz="4000" spc="-110" dirty="0">
                <a:effectLst/>
                <a:latin typeface="Arial" panose="020B0604020202020204" pitchFamily="34" charset="0"/>
                <a:ea typeface="Cambria" panose="02040503050406030204" pitchFamily="18" charset="0"/>
                <a:cs typeface="Calibri" panose="020F0502020204030204" pitchFamily="34" charset="0"/>
              </a:rPr>
              <a:t>by </a:t>
            </a:r>
            <a:r>
              <a:rPr lang="zh-TW" altLang="zh-TW" sz="4000" spc="-110" dirty="0">
                <a:solidFill>
                  <a:srgbClr val="0000CC"/>
                </a:solidFill>
                <a:effectLst/>
                <a:latin typeface="Arial" panose="020B0604020202020204" pitchFamily="34" charset="0"/>
                <a:ea typeface="Cambria" panose="02040503050406030204" pitchFamily="18" charset="0"/>
                <a:cs typeface="Calibri" panose="020F0502020204030204" pitchFamily="34" charset="0"/>
              </a:rPr>
              <a:t>He Zhu </a:t>
            </a:r>
            <a:r>
              <a:rPr lang="zh-TW" altLang="zh-TW" sz="4000" spc="-110" dirty="0">
                <a:effectLst/>
                <a:latin typeface="Arial" panose="020B0604020202020204" pitchFamily="34" charset="0"/>
                <a:ea typeface="Cambria" panose="02040503050406030204" pitchFamily="18" charset="0"/>
                <a:cs typeface="Calibri" panose="020F0502020204030204" pitchFamily="34" charset="0"/>
              </a:rPr>
              <a:t>have been a revelation for me.</a:t>
            </a:r>
            <a:endParaRPr lang="en-US" altLang="zh-TW" sz="4000" spc="-110" dirty="0">
              <a:effectLst/>
              <a:latin typeface="Arial" panose="020B0604020202020204" pitchFamily="34" charset="0"/>
              <a:ea typeface="Cambria" panose="02040503050406030204" pitchFamily="18" charset="0"/>
              <a:cs typeface="Calibri" panose="020F0502020204030204" pitchFamily="34" charset="0"/>
            </a:endParaRPr>
          </a:p>
          <a:p>
            <a:pPr>
              <a:lnSpc>
                <a:spcPts val="4800"/>
              </a:lnSpc>
              <a:spcBef>
                <a:spcPts val="0"/>
              </a:spcBef>
            </a:pPr>
            <a:r>
              <a:rPr lang="en-US" altLang="zh-TW" sz="4800" dirty="0">
                <a:solidFill>
                  <a:srgbClr val="9900CC"/>
                </a:solidFill>
                <a:effectLst/>
                <a:latin typeface="Arial" panose="020B0604020202020204" pitchFamily="34" charset="0"/>
                <a:ea typeface="Cambria" panose="02040503050406030204" pitchFamily="18" charset="0"/>
                <a:cs typeface="Calibri" panose="020F0502020204030204" pitchFamily="34" charset="0"/>
              </a:rPr>
              <a:t>Scent of purity attracts </a:t>
            </a:r>
          </a:p>
          <a:p>
            <a:pPr>
              <a:lnSpc>
                <a:spcPts val="4800"/>
              </a:lnSpc>
              <a:spcBef>
                <a:spcPts val="0"/>
              </a:spcBef>
            </a:pPr>
            <a:r>
              <a:rPr lang="en-US" altLang="zh-TW" sz="4800" dirty="0">
                <a:solidFill>
                  <a:srgbClr val="9900CC"/>
                </a:solidFill>
                <a:effectLst/>
                <a:latin typeface="Arial" panose="020B0604020202020204" pitchFamily="34" charset="0"/>
                <a:ea typeface="Cambria" panose="02040503050406030204" pitchFamily="18" charset="0"/>
                <a:cs typeface="Calibri" panose="020F0502020204030204" pitchFamily="34" charset="0"/>
              </a:rPr>
              <a:t>neither butterfly nor bee,</a:t>
            </a:r>
          </a:p>
          <a:p>
            <a:pPr>
              <a:lnSpc>
                <a:spcPts val="4800"/>
              </a:lnSpc>
              <a:spcBef>
                <a:spcPts val="0"/>
              </a:spcBef>
            </a:pPr>
            <a:r>
              <a:rPr lang="en-US" altLang="zh-TW" sz="4800" dirty="0">
                <a:solidFill>
                  <a:srgbClr val="9900CC"/>
                </a:solidFill>
                <a:latin typeface="Arial" panose="020B0604020202020204" pitchFamily="34" charset="0"/>
                <a:ea typeface="Cambria" panose="02040503050406030204" pitchFamily="18" charset="0"/>
                <a:cs typeface="Calibri" panose="020F0502020204030204" pitchFamily="34" charset="0"/>
              </a:rPr>
              <a:t>The red cloak of petals </a:t>
            </a:r>
          </a:p>
          <a:p>
            <a:pPr>
              <a:lnSpc>
                <a:spcPts val="4800"/>
              </a:lnSpc>
              <a:spcBef>
                <a:spcPts val="0"/>
              </a:spcBef>
            </a:pPr>
            <a:r>
              <a:rPr lang="en-US" altLang="zh-TW" sz="4800" dirty="0">
                <a:solidFill>
                  <a:srgbClr val="9900CC"/>
                </a:solidFill>
                <a:latin typeface="Arial" panose="020B0604020202020204" pitchFamily="34" charset="0"/>
                <a:ea typeface="Cambria" panose="02040503050406030204" pitchFamily="18" charset="0"/>
                <a:cs typeface="Calibri" panose="020F0502020204030204" pitchFamily="34" charset="0"/>
              </a:rPr>
              <a:t>wither to reveal </a:t>
            </a:r>
            <a:r>
              <a:rPr lang="en-US" altLang="zh-TW" sz="4800" dirty="0">
                <a:solidFill>
                  <a:srgbClr val="9900CC"/>
                </a:solidFill>
                <a:effectLst/>
                <a:latin typeface="Arial" panose="020B0604020202020204" pitchFamily="34" charset="0"/>
                <a:ea typeface="Cambria" panose="02040503050406030204" pitchFamily="18" charset="0"/>
                <a:cs typeface="Calibri" panose="020F0502020204030204" pitchFamily="34" charset="0"/>
              </a:rPr>
              <a:t>a bitter heart</a:t>
            </a:r>
          </a:p>
        </p:txBody>
      </p:sp>
    </p:spTree>
    <p:extLst>
      <p:ext uri="{BB962C8B-B14F-4D97-AF65-F5344CB8AC3E}">
        <p14:creationId xmlns:p14="http://schemas.microsoft.com/office/powerpoint/2010/main" val="1779254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741368"/>
          </a:xfrm>
        </p:spPr>
        <p:txBody>
          <a:bodyPr/>
          <a:lstStyle/>
          <a:p>
            <a:pPr>
              <a:lnSpc>
                <a:spcPts val="4000"/>
              </a:lnSpc>
              <a:spcBef>
                <a:spcPts val="0"/>
              </a:spcBef>
              <a:spcAft>
                <a:spcPts val="0"/>
              </a:spcAft>
            </a:pP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蓮花雖出淤泥而不染</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是</a:t>
            </a:r>
            <a:r>
              <a:rPr lang="zh-TW" altLang="zh-TW" sz="36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花之君子</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但卻沒有</a:t>
            </a:r>
            <a:endParaRPr lang="en-US" altLang="zh-TW" sz="3600" dirty="0">
              <a:effectLst/>
              <a:latin typeface="Cambria" panose="02040503050406030204" pitchFamily="18" charset="0"/>
              <a:ea typeface="華康儷中黑" panose="020B0509000000000000" pitchFamily="49" charset="-120"/>
              <a:cs typeface="Calibri" panose="020F0502020204030204" pitchFamily="34" charset="0"/>
            </a:endParaRPr>
          </a:p>
          <a:p>
            <a:pPr>
              <a:lnSpc>
                <a:spcPts val="4000"/>
              </a:lnSpc>
              <a:spcBef>
                <a:spcPts val="0"/>
              </a:spcBef>
              <a:spcAft>
                <a:spcPts val="0"/>
              </a:spcAft>
            </a:pP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蜜蜂和蝴蝶</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來傾慕它幽幽的芳香</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它漸漸</a:t>
            </a:r>
            <a:endParaRPr lang="en-US" altLang="zh-TW" sz="3600" dirty="0">
              <a:effectLst/>
              <a:latin typeface="Cambria" panose="02040503050406030204" pitchFamily="18" charset="0"/>
              <a:ea typeface="華康儷中黑" panose="020B0509000000000000" pitchFamily="49" charset="-120"/>
              <a:cs typeface="Calibri" panose="020F0502020204030204" pitchFamily="34" charset="0"/>
            </a:endParaRPr>
          </a:p>
          <a:p>
            <a:pPr>
              <a:lnSpc>
                <a:spcPts val="4000"/>
              </a:lnSpc>
              <a:spcBef>
                <a:spcPts val="0"/>
              </a:spcBef>
              <a:spcAft>
                <a:spcPts val="1200"/>
              </a:spcAft>
            </a:pP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衰老了</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只結下一顆</a:t>
            </a:r>
            <a:r>
              <a:rPr lang="zh-TW" altLang="zh-TW" sz="36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芳心的苦澀</a:t>
            </a:r>
            <a:r>
              <a:rPr lang="zh-TW" altLang="zh-TW" sz="2800" dirty="0">
                <a:effectLst/>
                <a:latin typeface="Arial" panose="020B0604020202020204" pitchFamily="34" charset="0"/>
                <a:ea typeface="Cambria" panose="02040503050406030204" pitchFamily="18" charset="0"/>
                <a:cs typeface="Calibri" panose="020F0502020204030204" pitchFamily="34" charset="0"/>
              </a:rPr>
              <a:t>(</a:t>
            </a:r>
            <a:r>
              <a:rPr lang="zh-TW" altLang="zh-TW" sz="2800" dirty="0">
                <a:effectLst/>
                <a:latin typeface="Cambria" panose="02040503050406030204" pitchFamily="18" charset="0"/>
                <a:ea typeface="華康儷中黑" panose="020B0509000000000000" pitchFamily="49" charset="-120"/>
                <a:cs typeface="Calibri" panose="020F0502020204030204" pitchFamily="34" charset="0"/>
              </a:rPr>
              <a:t>蓮子心苦</a:t>
            </a:r>
            <a:r>
              <a:rPr lang="zh-TW" altLang="zh-TW" sz="28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Arial" panose="020B0604020202020204" pitchFamily="34" charset="0"/>
                <a:ea typeface="Cambria" panose="02040503050406030204" pitchFamily="18" charset="0"/>
                <a:cs typeface="Calibri" panose="020F0502020204030204" pitchFamily="34" charset="0"/>
              </a:rPr>
              <a:t>.   </a:t>
            </a:r>
            <a:endParaRPr lang="zh-TW" altLang="zh-TW" sz="3600" dirty="0">
              <a:effectLst/>
              <a:latin typeface="Arial" panose="020B0604020202020204" pitchFamily="34" charset="0"/>
              <a:ea typeface="新細明體" panose="02020500000000000000" pitchFamily="18" charset="-120"/>
            </a:endParaRPr>
          </a:p>
          <a:p>
            <a:pPr>
              <a:lnSpc>
                <a:spcPts val="3700"/>
              </a:lnSpc>
              <a:spcBef>
                <a:spcPts val="0"/>
              </a:spcBef>
            </a:pPr>
            <a:r>
              <a:rPr lang="zh-TW" altLang="zh-TW" sz="3600" dirty="0">
                <a:effectLst/>
                <a:latin typeface="Arial" panose="020B0604020202020204" pitchFamily="34" charset="0"/>
                <a:ea typeface="Cambria" panose="02040503050406030204" pitchFamily="18" charset="0"/>
                <a:cs typeface="Calibri" panose="020F0502020204030204" pitchFamily="34" charset="0"/>
              </a:rPr>
              <a:t>In Chinese culture, lotus is known as the </a:t>
            </a:r>
            <a:r>
              <a:rPr lang="zh-TW" altLang="zh-TW" sz="3600" dirty="0">
                <a:solidFill>
                  <a:srgbClr val="0000CC"/>
                </a:solidFill>
                <a:effectLst/>
                <a:latin typeface="Arial" panose="020B0604020202020204" pitchFamily="34" charset="0"/>
                <a:ea typeface="Cambria" panose="02040503050406030204" pitchFamily="18" charset="0"/>
                <a:cs typeface="Calibri" panose="020F0502020204030204" pitchFamily="34" charset="0"/>
              </a:rPr>
              <a:t>gentleman of flowers </a:t>
            </a:r>
            <a:r>
              <a:rPr lang="zh-TW" altLang="zh-TW" sz="3600" dirty="0">
                <a:effectLst/>
                <a:latin typeface="Arial" panose="020B0604020202020204" pitchFamily="34" charset="0"/>
                <a:ea typeface="Cambria" panose="02040503050406030204" pitchFamily="18" charset="0"/>
                <a:cs typeface="Calibri" panose="020F0502020204030204" pitchFamily="34" charset="0"/>
              </a:rPr>
              <a:t>for it symbolizes nobility, because while </a:t>
            </a:r>
            <a:r>
              <a:rPr lang="zh-TW" altLang="zh-TW" sz="36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it grows out of muddy ponds, it is not </a:t>
            </a:r>
            <a:r>
              <a:rPr lang="en-GB" altLang="zh-TW" sz="36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soiled</a:t>
            </a:r>
            <a:r>
              <a:rPr lang="en-GB" altLang="zh-TW" sz="3600" dirty="0">
                <a:solidFill>
                  <a:srgbClr val="0070C0"/>
                </a:solidFill>
                <a:effectLst/>
                <a:latin typeface="Arial" panose="020B0604020202020204" pitchFamily="34" charset="0"/>
                <a:ea typeface="Cambria" panose="02040503050406030204" pitchFamily="18" charset="0"/>
                <a:cs typeface="Calibri" panose="020F0502020204030204" pitchFamily="34" charset="0"/>
              </a:rPr>
              <a:t> </a:t>
            </a:r>
            <a:r>
              <a:rPr lang="en-GB" altLang="zh-TW" sz="3600" dirty="0">
                <a:effectLst/>
                <a:latin typeface="Arial" panose="020B0604020202020204" pitchFamily="34" charset="0"/>
                <a:ea typeface="Cambria" panose="02040503050406030204" pitchFamily="18" charset="0"/>
                <a:cs typeface="Calibri" panose="020F0502020204030204" pitchFamily="34" charset="0"/>
              </a:rPr>
              <a:t>but rises proudly and</a:t>
            </a:r>
            <a:r>
              <a:rPr lang="en-GB" altLang="zh-TW" sz="3600" dirty="0">
                <a:solidFill>
                  <a:srgbClr val="0070C0"/>
                </a:solidFill>
                <a:effectLst/>
                <a:latin typeface="Arial" panose="020B0604020202020204" pitchFamily="34" charset="0"/>
                <a:ea typeface="Cambria" panose="02040503050406030204" pitchFamily="18" charset="0"/>
                <a:cs typeface="Calibri" panose="020F0502020204030204" pitchFamily="34" charset="0"/>
              </a:rPr>
              <a:t> </a:t>
            </a:r>
            <a:r>
              <a:rPr lang="zh-TW" altLang="zh-TW" sz="3600" dirty="0">
                <a:effectLst/>
                <a:latin typeface="Arial" panose="020B0604020202020204" pitchFamily="34" charset="0"/>
                <a:ea typeface="Cambria" panose="02040503050406030204" pitchFamily="18" charset="0"/>
                <a:cs typeface="Calibri" panose="020F0502020204030204" pitchFamily="34" charset="0"/>
              </a:rPr>
              <a:t>blossoms into a pleasing plant. However, it does not attract bees and butterflies to its silent and exuding fragrance. </a:t>
            </a:r>
            <a:r>
              <a:rPr lang="en-US" altLang="zh-TW" sz="3600" dirty="0">
                <a:effectLst/>
                <a:latin typeface="Arial" panose="020B0604020202020204" pitchFamily="34" charset="0"/>
                <a:ea typeface="Cambria" panose="02040503050406030204" pitchFamily="18" charset="0"/>
                <a:cs typeface="Calibri" panose="020F0502020204030204" pitchFamily="34" charset="0"/>
              </a:rPr>
              <a:t>It </a:t>
            </a:r>
            <a:r>
              <a:rPr lang="zh-TW" altLang="zh-TW" sz="3600" dirty="0">
                <a:effectLst/>
                <a:latin typeface="Arial" panose="020B0604020202020204" pitchFamily="34" charset="0"/>
                <a:ea typeface="Cambria" panose="02040503050406030204" pitchFamily="18" charset="0"/>
                <a:cs typeface="Calibri" panose="020F0502020204030204" pitchFamily="34" charset="0"/>
              </a:rPr>
              <a:t>gradually </a:t>
            </a:r>
            <a:r>
              <a:rPr lang="zh-TW" altLang="zh-TW" sz="36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withers </a:t>
            </a:r>
            <a:endParaRPr lang="en-US" altLang="zh-TW" sz="3600" dirty="0">
              <a:solidFill>
                <a:srgbClr val="FF0000"/>
              </a:solidFill>
              <a:effectLst/>
              <a:latin typeface="Arial" panose="020B0604020202020204" pitchFamily="34" charset="0"/>
              <a:ea typeface="Cambria" panose="02040503050406030204" pitchFamily="18" charset="0"/>
              <a:cs typeface="Calibri" panose="020F0502020204030204" pitchFamily="34" charset="0"/>
            </a:endParaRPr>
          </a:p>
          <a:p>
            <a:pPr>
              <a:lnSpc>
                <a:spcPts val="3700"/>
              </a:lnSpc>
              <a:spcBef>
                <a:spcPts val="0"/>
              </a:spcBef>
            </a:pPr>
            <a:r>
              <a:rPr lang="zh-TW" altLang="zh-TW" sz="36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and leaves behind a bitter heart. </a:t>
            </a:r>
            <a:endParaRPr lang="en-US" altLang="zh-TW" sz="3600" dirty="0">
              <a:solidFill>
                <a:srgbClr val="FF0000"/>
              </a:solidFill>
              <a:effectLst/>
              <a:latin typeface="Arial" panose="020B0604020202020204" pitchFamily="34" charset="0"/>
              <a:ea typeface="Cambria" panose="02040503050406030204" pitchFamily="18" charset="0"/>
              <a:cs typeface="Calibri" panose="020F0502020204030204" pitchFamily="34" charset="0"/>
            </a:endParaRPr>
          </a:p>
          <a:p>
            <a:pPr>
              <a:lnSpc>
                <a:spcPts val="3700"/>
              </a:lnSpc>
              <a:spcBef>
                <a:spcPts val="0"/>
              </a:spcBef>
            </a:pP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en-US" altLang="zh-TW" sz="3600" dirty="0">
                <a:effectLst/>
                <a:latin typeface="Arial" panose="020B0604020202020204" pitchFamily="34" charset="0"/>
                <a:ea typeface="Cambria" panose="02040503050406030204" pitchFamily="18" charset="0"/>
                <a:cs typeface="Calibri" panose="020F0502020204030204" pitchFamily="34" charset="0"/>
              </a:rPr>
              <a:t>the </a:t>
            </a:r>
            <a:r>
              <a:rPr lang="zh-TW" altLang="zh-TW" sz="3600" dirty="0">
                <a:effectLst/>
                <a:latin typeface="Arial" panose="020B0604020202020204" pitchFamily="34" charset="0"/>
                <a:ea typeface="Cambria" panose="02040503050406030204" pitchFamily="18" charset="0"/>
                <a:cs typeface="Calibri" panose="020F0502020204030204" pitchFamily="34" charset="0"/>
              </a:rPr>
              <a:t>Lotus seed is bitter to taste).</a:t>
            </a:r>
            <a:endParaRPr lang="zh-TW" altLang="zh-TW" sz="36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3343567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0A5DFBE-5DEC-4A72-A1F9-AFFF132C77C5}"/>
              </a:ext>
            </a:extLst>
          </p:cNvPr>
          <p:cNvSpPr>
            <a:spLocks noGrp="1" noChangeArrowheads="1"/>
          </p:cNvSpPr>
          <p:nvPr>
            <p:ph type="body" idx="1"/>
          </p:nvPr>
        </p:nvSpPr>
        <p:spPr>
          <a:xfrm>
            <a:off x="0" y="171450"/>
            <a:ext cx="9144000" cy="6515100"/>
          </a:xfrm>
        </p:spPr>
        <p:txBody>
          <a:bodyPr/>
          <a:lstStyle/>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rPr>
              <a:t>因為，我主上主協助我，因此，我不怕蒙羞；所以，</a:t>
            </a:r>
            <a:r>
              <a:rPr lang="zh-TW" altLang="en-US" sz="4000" dirty="0">
                <a:solidFill>
                  <a:srgbClr val="FFFF00"/>
                </a:solidFill>
                <a:latin typeface="華康儷中黑" panose="020B0509000000000000" pitchFamily="49" charset="-120"/>
                <a:ea typeface="華康儷中黑" panose="020B0509000000000000" pitchFamily="49" charset="-120"/>
              </a:rPr>
              <a:t>我板著臉，像一塊燧石</a:t>
            </a:r>
            <a:r>
              <a:rPr lang="zh-TW" altLang="en-US" sz="4000" dirty="0">
                <a:solidFill>
                  <a:schemeClr val="bg1"/>
                </a:solidFill>
                <a:latin typeface="華康儷中黑" panose="020B0509000000000000" pitchFamily="49" charset="-120"/>
                <a:ea typeface="華康儷中黑" panose="020B0509000000000000" pitchFamily="49" charset="-120"/>
              </a:rPr>
              <a:t>，因為我知道：我決不會受辱。</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buFontTx/>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Aft>
                <a:spcPts val="600"/>
              </a:spcAft>
              <a:buFontTx/>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500"/>
              </a:lnSpc>
              <a:spcBef>
                <a:spcPct val="0"/>
              </a:spcBef>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a:p>
            <a:pPr marL="0" indent="0" algn="just" eaLnBrk="1">
              <a:lnSpc>
                <a:spcPts val="5500"/>
              </a:lnSpc>
              <a:spcBef>
                <a:spcPct val="0"/>
              </a:spcBef>
              <a:buFontTx/>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eaLnBrk="1" hangingPunct="1">
              <a:buFontTx/>
              <a:buNone/>
            </a:pPr>
            <a:endParaRPr lang="zh-TW" altLang="zh-TW" sz="4000" dirty="0">
              <a:solidFill>
                <a:schemeClr val="bg1"/>
              </a:solidFill>
              <a:latin typeface="華康儷中黑" panose="020B0509000000000000" pitchFamily="49" charset="-120"/>
              <a:ea typeface="華康儷中黑" panose="020B0509000000000000" pitchFamily="49" charset="-120"/>
            </a:endParaRPr>
          </a:p>
        </p:txBody>
      </p:sp>
      <p:sp>
        <p:nvSpPr>
          <p:cNvPr id="43011" name="Text Box 3">
            <a:extLst>
              <a:ext uri="{FF2B5EF4-FFF2-40B4-BE49-F238E27FC236}">
                <a16:creationId xmlns:a16="http://schemas.microsoft.com/office/drawing/2014/main" id="{FA60212A-215D-441C-8E74-D96DF53A3EE6}"/>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文字方塊 3">
            <a:extLst>
              <a:ext uri="{FF2B5EF4-FFF2-40B4-BE49-F238E27FC236}">
                <a16:creationId xmlns:a16="http://schemas.microsoft.com/office/drawing/2014/main" id="{5AA8CB83-107B-401D-9809-A4639C144FEF}"/>
              </a:ext>
            </a:extLst>
          </p:cNvPr>
          <p:cNvSpPr txBox="1">
            <a:spLocks noChangeArrowheads="1"/>
          </p:cNvSpPr>
          <p:nvPr/>
        </p:nvSpPr>
        <p:spPr bwMode="auto">
          <a:xfrm>
            <a:off x="7786688" y="62865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a:solidFill>
                  <a:schemeClr val="bg1"/>
                </a:solidFill>
              </a:rPr>
              <a:t>2/2</a:t>
            </a:r>
            <a:endParaRPr lang="zh-TW" altLang="en-US" sz="2000" b="1">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spcBef>
                <a:spcPts val="0"/>
              </a:spcBef>
            </a:pPr>
            <a:r>
              <a:rPr lang="zh-TW" altLang="zh-TW" sz="4000" dirty="0">
                <a:effectLst/>
                <a:latin typeface="Arial" panose="020B0604020202020204" pitchFamily="34" charset="0"/>
                <a:ea typeface="Cambria" panose="02040503050406030204" pitchFamily="18" charset="0"/>
                <a:cs typeface="Calibri" panose="020F0502020204030204" pitchFamily="34" charset="0"/>
              </a:rPr>
              <a:t> </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耶穌雖具有天主的形體</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並沒有</a:t>
            </a:r>
            <a:endParaRPr lang="en-US" altLang="zh-TW" sz="40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endParaRPr>
          </a:p>
          <a:p>
            <a:pPr>
              <a:lnSpc>
                <a:spcPct val="115000"/>
              </a:lnSpc>
              <a:spcBef>
                <a:spcPts val="0"/>
              </a:spcBef>
            </a:pPr>
            <a:r>
              <a:rPr lang="zh-TW" altLang="zh-TW" sz="40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以自己與天主同等</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卻取了奴僕的形體</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endParaRPr lang="en-US" altLang="zh-TW" sz="4000" dirty="0">
              <a:effectLst/>
              <a:latin typeface="Arial" panose="020B0604020202020204" pitchFamily="34" charset="0"/>
              <a:ea typeface="Cambria" panose="02040503050406030204" pitchFamily="18" charset="0"/>
              <a:cs typeface="Calibri" panose="020F0502020204030204" pitchFamily="34" charset="0"/>
            </a:endParaRPr>
          </a:p>
          <a:p>
            <a:pPr>
              <a:lnSpc>
                <a:spcPct val="115000"/>
              </a:lnSpc>
              <a:spcBef>
                <a:spcPts val="0"/>
              </a:spcBef>
              <a:spcAft>
                <a:spcPts val="1200"/>
              </a:spcAft>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聽命至死</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且死在十字架上</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4000" dirty="0">
              <a:effectLst/>
              <a:latin typeface="Arial" panose="020B0604020202020204" pitchFamily="34" charset="0"/>
              <a:ea typeface="新細明體" panose="02020500000000000000" pitchFamily="18" charset="-120"/>
            </a:endParaRPr>
          </a:p>
          <a:p>
            <a:pPr>
              <a:lnSpc>
                <a:spcPts val="4200"/>
              </a:lnSpc>
              <a:spcBef>
                <a:spcPts val="0"/>
              </a:spcBef>
            </a:pPr>
            <a:r>
              <a:rPr lang="zh-TW" altLang="zh-TW" sz="4000" dirty="0">
                <a:effectLst/>
                <a:latin typeface="Arial" panose="020B0604020202020204" pitchFamily="34" charset="0"/>
                <a:ea typeface="Cambria" panose="02040503050406030204" pitchFamily="18" charset="0"/>
                <a:cs typeface="Calibri" panose="020F0502020204030204" pitchFamily="34" charset="0"/>
              </a:rPr>
              <a:t>Though Jesus was born incarnate of God, He did not equate Himself with God. </a:t>
            </a:r>
            <a:r>
              <a:rPr lang="zh-TW" altLang="zh-TW" sz="4000" dirty="0">
                <a:effectLst/>
                <a:highlight>
                  <a:srgbClr val="FFFFFF"/>
                </a:highlight>
                <a:latin typeface="Arial" panose="020B0604020202020204" pitchFamily="34" charset="0"/>
                <a:ea typeface="Cambria" panose="02040503050406030204" pitchFamily="18" charset="0"/>
                <a:cs typeface="Calibri" panose="020F0502020204030204" pitchFamily="34" charset="0"/>
              </a:rPr>
              <a:t>Rather, he </a:t>
            </a:r>
            <a:r>
              <a:rPr lang="zh-TW" altLang="zh-TW" sz="4000" dirty="0">
                <a:solidFill>
                  <a:srgbClr val="FF0000"/>
                </a:solidFill>
                <a:effectLst/>
                <a:highlight>
                  <a:srgbClr val="FFFFFF"/>
                </a:highlight>
                <a:latin typeface="Arial" panose="020B0604020202020204" pitchFamily="34" charset="0"/>
                <a:ea typeface="Cambria" panose="02040503050406030204" pitchFamily="18" charset="0"/>
                <a:cs typeface="Calibri" panose="020F0502020204030204" pitchFamily="34" charset="0"/>
              </a:rPr>
              <a:t>emptied himself, </a:t>
            </a:r>
            <a:r>
              <a:rPr lang="zh-TW" altLang="zh-TW" sz="4000" dirty="0">
                <a:effectLst/>
                <a:highlight>
                  <a:srgbClr val="FFFFFF"/>
                </a:highlight>
                <a:latin typeface="Arial" panose="020B0604020202020204" pitchFamily="34" charset="0"/>
                <a:ea typeface="Cambria" panose="02040503050406030204" pitchFamily="18" charset="0"/>
                <a:cs typeface="Calibri" panose="020F0502020204030204" pitchFamily="34" charset="0"/>
              </a:rPr>
              <a:t>behaved as a slave, behaved as a son of man; He </a:t>
            </a:r>
            <a:r>
              <a:rPr lang="zh-TW" altLang="zh-TW" sz="4000" dirty="0">
                <a:solidFill>
                  <a:srgbClr val="FF0000"/>
                </a:solidFill>
                <a:effectLst/>
                <a:highlight>
                  <a:srgbClr val="FFFFFF"/>
                </a:highlight>
                <a:latin typeface="Arial" panose="020B0604020202020204" pitchFamily="34" charset="0"/>
                <a:ea typeface="Cambria" panose="02040503050406030204" pitchFamily="18" charset="0"/>
                <a:cs typeface="Calibri" panose="020F0502020204030204" pitchFamily="34" charset="0"/>
              </a:rPr>
              <a:t>humbled himself, </a:t>
            </a:r>
            <a:r>
              <a:rPr lang="zh-TW" altLang="zh-TW" sz="4000" dirty="0">
                <a:effectLst/>
                <a:highlight>
                  <a:srgbClr val="FFFFFF"/>
                </a:highlight>
                <a:latin typeface="Arial" panose="020B0604020202020204" pitchFamily="34" charset="0"/>
                <a:ea typeface="Cambria" panose="02040503050406030204" pitchFamily="18" charset="0"/>
                <a:cs typeface="Calibri" panose="020F0502020204030204" pitchFamily="34" charset="0"/>
              </a:rPr>
              <a:t>becoming obedient to death and submitted to crucifixion on a cross</a:t>
            </a:r>
            <a:r>
              <a:rPr lang="en-US" altLang="zh-TW" sz="4000" dirty="0">
                <a:effectLst/>
                <a:highlight>
                  <a:srgbClr val="FFFFFF"/>
                </a:highlight>
                <a:latin typeface="Arial" panose="020B0604020202020204" pitchFamily="34" charset="0"/>
                <a:ea typeface="Cambria" panose="02040503050406030204" pitchFamily="18" charset="0"/>
                <a:cs typeface="Calibri" panose="020F0502020204030204" pitchFamily="34" charset="0"/>
              </a:rPr>
              <a:t>.</a:t>
            </a:r>
            <a:endParaRPr lang="zh-TW" altLang="zh-TW" sz="40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3928593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spcBef>
                <a:spcPts val="0"/>
              </a:spcBef>
            </a:pPr>
            <a:r>
              <a:rPr lang="zh-TW" altLang="en-US" sz="4400" dirty="0">
                <a:ea typeface="華康儷中黑" panose="020B0509000000000000" pitchFamily="49" charset="-120"/>
              </a:rPr>
              <a:t>耶穌的一生</a:t>
            </a:r>
            <a:r>
              <a:rPr lang="en-US" altLang="zh-TW" sz="4400" dirty="0">
                <a:ea typeface="華康儷中黑" panose="020B0509000000000000" pitchFamily="49" charset="-120"/>
              </a:rPr>
              <a:t>,</a:t>
            </a:r>
            <a:r>
              <a:rPr lang="zh-TW" altLang="en-US" sz="4400" dirty="0">
                <a:ea typeface="華康儷中黑" panose="020B0509000000000000" pitchFamily="49" charset="-120"/>
              </a:rPr>
              <a:t>不但死時</a:t>
            </a:r>
            <a:r>
              <a:rPr lang="zh-TW" altLang="en-US" sz="4400" dirty="0">
                <a:solidFill>
                  <a:srgbClr val="FF0000"/>
                </a:solidFill>
                <a:ea typeface="華康儷中黑" panose="020B0509000000000000" pitchFamily="49" charset="-120"/>
              </a:rPr>
              <a:t>以失敗告終</a:t>
            </a:r>
            <a:r>
              <a:rPr lang="en-US" altLang="zh-TW" sz="4400" dirty="0">
                <a:ea typeface="華康儷中黑" panose="020B0509000000000000" pitchFamily="49" charset="-120"/>
              </a:rPr>
              <a:t>,</a:t>
            </a:r>
          </a:p>
          <a:p>
            <a:pPr>
              <a:spcBef>
                <a:spcPts val="0"/>
              </a:spcBef>
            </a:pPr>
            <a:r>
              <a:rPr lang="zh-TW" altLang="en-US" sz="4400" dirty="0">
                <a:ea typeface="華康儷中黑" panose="020B0509000000000000" pitchFamily="49" charset="-120"/>
              </a:rPr>
              <a:t>他生前用心培養的十二宗徒</a:t>
            </a:r>
            <a:r>
              <a:rPr lang="en-US" altLang="zh-TW" sz="4400" dirty="0">
                <a:ea typeface="華康儷中黑" panose="020B0509000000000000" pitchFamily="49" charset="-120"/>
              </a:rPr>
              <a:t>,</a:t>
            </a:r>
          </a:p>
          <a:p>
            <a:pPr>
              <a:spcBef>
                <a:spcPts val="0"/>
              </a:spcBef>
              <a:spcAft>
                <a:spcPts val="1200"/>
              </a:spcAft>
            </a:pPr>
            <a:r>
              <a:rPr lang="zh-TW" altLang="en-US" sz="4400" dirty="0">
                <a:ea typeface="華康儷中黑" panose="020B0509000000000000" pitchFamily="49" charset="-120"/>
              </a:rPr>
              <a:t>也說不上成功</a:t>
            </a:r>
            <a:r>
              <a:rPr lang="en-US" altLang="zh-TW" sz="4400" dirty="0">
                <a:ea typeface="華康儷中黑" panose="020B0509000000000000" pitchFamily="49" charset="-120"/>
              </a:rPr>
              <a:t>.</a:t>
            </a:r>
          </a:p>
          <a:p>
            <a:pPr>
              <a:spcBef>
                <a:spcPts val="0"/>
              </a:spcBef>
            </a:pPr>
            <a:r>
              <a:rPr lang="en-US" altLang="zh-TW" sz="4400" dirty="0">
                <a:ea typeface="華康儷中黑" panose="020B0509000000000000" pitchFamily="49" charset="-120"/>
              </a:rPr>
              <a:t>With His death, Jesus’s life </a:t>
            </a:r>
          </a:p>
          <a:p>
            <a:pPr>
              <a:spcBef>
                <a:spcPts val="0"/>
              </a:spcBef>
            </a:pPr>
            <a:r>
              <a:rPr lang="en-US" altLang="zh-TW" sz="4400" dirty="0">
                <a:solidFill>
                  <a:srgbClr val="FF0000"/>
                </a:solidFill>
                <a:ea typeface="華康儷中黑" panose="020B0509000000000000" pitchFamily="49" charset="-120"/>
              </a:rPr>
              <a:t>ended in failure</a:t>
            </a:r>
            <a:r>
              <a:rPr lang="en-US" altLang="zh-TW" sz="4400" dirty="0">
                <a:ea typeface="華康儷中黑" panose="020B0509000000000000" pitchFamily="49" charset="-120"/>
              </a:rPr>
              <a:t>, and the twelve disciples he trained with all his heart </a:t>
            </a:r>
            <a:br>
              <a:rPr lang="en-US" altLang="zh-TW" sz="4400" dirty="0">
                <a:ea typeface="華康儷中黑" panose="020B0509000000000000" pitchFamily="49" charset="-120"/>
              </a:rPr>
            </a:br>
            <a:r>
              <a:rPr lang="en-US" altLang="zh-TW" sz="4400" dirty="0">
                <a:ea typeface="華康儷中黑" panose="020B0509000000000000" pitchFamily="49" charset="-120"/>
              </a:rPr>
              <a:t>did not succeed either.</a:t>
            </a:r>
            <a:endParaRPr lang="zh-TW" altLang="en-US" sz="4400" dirty="0">
              <a:latin typeface="華康儷中黑" panose="020B0509000000000000" pitchFamily="49" charset="-120"/>
              <a:ea typeface="華康儷中黑" panose="020B0509000000000000" pitchFamily="49" charset="-120"/>
            </a:endParaRPr>
          </a:p>
        </p:txBody>
      </p:sp>
    </p:spTree>
    <p:extLst>
      <p:ext uri="{BB962C8B-B14F-4D97-AF65-F5344CB8AC3E}">
        <p14:creationId xmlns:p14="http://schemas.microsoft.com/office/powerpoint/2010/main" val="2230275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ts val="4400"/>
              </a:lnSpc>
              <a:spcBef>
                <a:spcPts val="0"/>
              </a:spcBef>
              <a:spcAft>
                <a:spcPts val="1200"/>
              </a:spcAft>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二千年了</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他講的天國</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有多少人願和他合作去打造</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他講的天父</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誰會承認他是</a:t>
            </a:r>
            <a:br>
              <a:rPr lang="en-US" altLang="zh-TW" sz="4000" dirty="0">
                <a:effectLst/>
                <a:latin typeface="Cambria" panose="02040503050406030204" pitchFamily="18" charset="0"/>
                <a:ea typeface="華康儷中黑" panose="020B0509000000000000" pitchFamily="49" charset="-120"/>
                <a:cs typeface="Calibri" panose="020F0502020204030204" pitchFamily="34" charset="0"/>
              </a:rPr>
            </a:br>
            <a:r>
              <a:rPr lang="zh-TW" altLang="zh-TW" sz="40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全人類的父親</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而我們都是兄弟姊妹</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4000" dirty="0">
              <a:effectLst/>
              <a:latin typeface="Arial" panose="020B0604020202020204" pitchFamily="34" charset="0"/>
              <a:ea typeface="新細明體" panose="02020500000000000000" pitchFamily="18" charset="-120"/>
            </a:endParaRPr>
          </a:p>
          <a:p>
            <a:pPr>
              <a:lnSpc>
                <a:spcPts val="4200"/>
              </a:lnSpc>
              <a:spcBef>
                <a:spcPts val="0"/>
              </a:spcBef>
            </a:pPr>
            <a:r>
              <a:rPr lang="zh-TW" altLang="zh-TW" sz="4000" dirty="0">
                <a:effectLst/>
                <a:latin typeface="Arial" panose="020B0604020202020204" pitchFamily="34" charset="0"/>
                <a:ea typeface="Cambria" panose="02040503050406030204" pitchFamily="18" charset="0"/>
                <a:cs typeface="Calibri" panose="020F0502020204030204" pitchFamily="34" charset="0"/>
              </a:rPr>
              <a:t>Two thousand years have passed since He preached the Kingdom of God. Yet, how many are willing to work with Him to build the Kingdom? How many are willing to acknowledge that </a:t>
            </a:r>
            <a:endParaRPr lang="en-US" altLang="zh-TW" sz="4000" dirty="0">
              <a:effectLst/>
              <a:latin typeface="Arial" panose="020B0604020202020204" pitchFamily="34" charset="0"/>
              <a:ea typeface="Cambria" panose="02040503050406030204" pitchFamily="18" charset="0"/>
              <a:cs typeface="Calibri" panose="020F0502020204030204" pitchFamily="34" charset="0"/>
            </a:endParaRPr>
          </a:p>
          <a:p>
            <a:pPr>
              <a:lnSpc>
                <a:spcPts val="4200"/>
              </a:lnSpc>
              <a:spcBef>
                <a:spcPts val="0"/>
              </a:spcBef>
            </a:pPr>
            <a:r>
              <a:rPr lang="zh-TW" altLang="zh-TW" sz="4000" dirty="0">
                <a:effectLst/>
                <a:latin typeface="Arial" panose="020B0604020202020204" pitchFamily="34" charset="0"/>
                <a:ea typeface="Cambria" panose="02040503050406030204" pitchFamily="18" charset="0"/>
                <a:cs typeface="Calibri" panose="020F0502020204030204" pitchFamily="34" charset="0"/>
              </a:rPr>
              <a:t>the Father he talked about is the </a:t>
            </a:r>
            <a:br>
              <a:rPr lang="en-US" altLang="zh-TW" sz="4000" dirty="0">
                <a:effectLst/>
                <a:latin typeface="Arial" panose="020B0604020202020204" pitchFamily="34" charset="0"/>
                <a:ea typeface="Cambria" panose="02040503050406030204" pitchFamily="18" charset="0"/>
                <a:cs typeface="Calibri" panose="020F0502020204030204" pitchFamily="34" charset="0"/>
              </a:rPr>
            </a:br>
            <a:r>
              <a:rPr lang="zh-TW" altLang="zh-TW" sz="40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father of all mankind, </a:t>
            </a:r>
            <a:r>
              <a:rPr lang="zh-TW" altLang="zh-TW" sz="4000" dirty="0">
                <a:effectLst/>
                <a:latin typeface="Arial" panose="020B0604020202020204" pitchFamily="34" charset="0"/>
                <a:ea typeface="Cambria" panose="02040503050406030204" pitchFamily="18" charset="0"/>
                <a:cs typeface="Calibri" panose="020F0502020204030204" pitchFamily="34" charset="0"/>
              </a:rPr>
              <a:t>hence we are </a:t>
            </a:r>
            <a:br>
              <a:rPr lang="en-US" altLang="zh-TW" sz="4000" dirty="0">
                <a:effectLst/>
                <a:latin typeface="Arial" panose="020B0604020202020204" pitchFamily="34" charset="0"/>
                <a:ea typeface="Cambria" panose="02040503050406030204" pitchFamily="18" charset="0"/>
                <a:cs typeface="Calibri" panose="020F0502020204030204" pitchFamily="34" charset="0"/>
              </a:rPr>
            </a:br>
            <a:r>
              <a:rPr lang="zh-TW" altLang="zh-TW" sz="4000" dirty="0">
                <a:solidFill>
                  <a:srgbClr val="FF0000"/>
                </a:solidFill>
                <a:effectLst/>
                <a:highlight>
                  <a:srgbClr val="FFFF00"/>
                </a:highlight>
                <a:latin typeface="Arial" panose="020B0604020202020204" pitchFamily="34" charset="0"/>
                <a:ea typeface="Cambria" panose="02040503050406030204" pitchFamily="18" charset="0"/>
                <a:cs typeface="Calibri" panose="020F0502020204030204" pitchFamily="34" charset="0"/>
              </a:rPr>
              <a:t>brothers and sisters to each other</a:t>
            </a:r>
            <a:r>
              <a:rPr lang="zh-TW" altLang="zh-TW" sz="40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Arial" panose="020B0604020202020204" pitchFamily="34" charset="0"/>
                <a:ea typeface="Cambria" panose="02040503050406030204" pitchFamily="18" charset="0"/>
                <a:cs typeface="Calibri" panose="020F0502020204030204" pitchFamily="34" charset="0"/>
              </a:rPr>
              <a:t> </a:t>
            </a:r>
            <a:endParaRPr lang="zh-TW" altLang="zh-TW" sz="40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2231228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spcBef>
                <a:spcPts val="0"/>
              </a:spcBef>
              <a:spcAft>
                <a:spcPts val="1200"/>
              </a:spcAft>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輪到他的繼承人教宗方濟各</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只因為他在俄烏爭戰中</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不願選邊站</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便被許多信基督的名人政要</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甚至天主教領袖</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罵個半死</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4000" dirty="0">
              <a:effectLst/>
              <a:latin typeface="Arial" panose="020B0604020202020204" pitchFamily="34" charset="0"/>
              <a:ea typeface="新細明體" panose="02020500000000000000" pitchFamily="18" charset="-120"/>
            </a:endParaRPr>
          </a:p>
          <a:p>
            <a:pPr>
              <a:lnSpc>
                <a:spcPct val="115000"/>
              </a:lnSpc>
              <a:spcBef>
                <a:spcPts val="0"/>
              </a:spcBef>
            </a:pPr>
            <a:r>
              <a:rPr lang="zh-TW" altLang="zh-TW" sz="4000" dirty="0">
                <a:effectLst/>
                <a:latin typeface="Arial" panose="020B0604020202020204" pitchFamily="34" charset="0"/>
                <a:ea typeface="Cambria" panose="02040503050406030204" pitchFamily="18" charset="0"/>
                <a:cs typeface="Calibri" panose="020F0502020204030204" pitchFamily="34" charset="0"/>
              </a:rPr>
              <a:t>And Pope Francis, his successor, due to his reluctance to </a:t>
            </a:r>
            <a:r>
              <a:rPr lang="zh-TW" altLang="zh-TW" sz="40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choose a side </a:t>
            </a:r>
            <a:r>
              <a:rPr lang="zh-TW" altLang="zh-TW" sz="4000" dirty="0">
                <a:effectLst/>
                <a:latin typeface="Arial" panose="020B0604020202020204" pitchFamily="34" charset="0"/>
                <a:ea typeface="Cambria" panose="02040503050406030204" pitchFamily="18" charset="0"/>
                <a:cs typeface="Calibri" panose="020F0502020204030204" pitchFamily="34" charset="0"/>
              </a:rPr>
              <a:t>in the Ukraine-Russia war, has been </a:t>
            </a:r>
            <a:r>
              <a:rPr lang="en-GB" altLang="zh-TW" sz="4000" dirty="0">
                <a:effectLst/>
                <a:latin typeface="Arial" panose="020B0604020202020204" pitchFamily="34" charset="0"/>
                <a:ea typeface="Cambria" panose="02040503050406030204" pitchFamily="18" charset="0"/>
                <a:cs typeface="Calibri" panose="020F0502020204030204" pitchFamily="34" charset="0"/>
              </a:rPr>
              <a:t>heavily</a:t>
            </a:r>
            <a:r>
              <a:rPr lang="en-GB" altLang="zh-TW" sz="4000" i="1" dirty="0">
                <a:solidFill>
                  <a:srgbClr val="0070C0"/>
                </a:solidFill>
                <a:effectLst/>
                <a:latin typeface="Arial" panose="020B0604020202020204" pitchFamily="34" charset="0"/>
                <a:ea typeface="Cambria" panose="02040503050406030204" pitchFamily="18" charset="0"/>
                <a:cs typeface="Calibri" panose="020F0502020204030204" pitchFamily="34" charset="0"/>
              </a:rPr>
              <a:t> </a:t>
            </a:r>
            <a:r>
              <a:rPr lang="zh-TW" altLang="zh-TW" sz="4000" dirty="0">
                <a:effectLst/>
                <a:latin typeface="Arial" panose="020B0604020202020204" pitchFamily="34" charset="0"/>
                <a:ea typeface="Cambria" panose="02040503050406030204" pitchFamily="18" charset="0"/>
                <a:cs typeface="Calibri" panose="020F0502020204030204" pitchFamily="34" charset="0"/>
              </a:rPr>
              <a:t>criticized by many Christian luminaries, even Christian</a:t>
            </a:r>
            <a:r>
              <a:rPr lang="en-US" altLang="zh-TW" sz="4000" dirty="0">
                <a:latin typeface="Arial" panose="020B0604020202020204" pitchFamily="34" charset="0"/>
                <a:ea typeface="Cambria" panose="02040503050406030204" pitchFamily="18" charset="0"/>
                <a:cs typeface="Calibri" panose="020F0502020204030204" pitchFamily="34" charset="0"/>
              </a:rPr>
              <a:t> or </a:t>
            </a:r>
            <a:r>
              <a:rPr lang="en-US" altLang="zh-TW" sz="4000" dirty="0">
                <a:effectLst/>
                <a:latin typeface="Arial" panose="020B0604020202020204" pitchFamily="34" charset="0"/>
                <a:ea typeface="Cambria" panose="02040503050406030204" pitchFamily="18" charset="0"/>
                <a:cs typeface="Calibri" panose="020F0502020204030204" pitchFamily="34" charset="0"/>
              </a:rPr>
              <a:t>Catholic</a:t>
            </a:r>
            <a:r>
              <a:rPr lang="zh-TW" altLang="zh-TW" sz="4000" dirty="0">
                <a:effectLst/>
                <a:latin typeface="Arial" panose="020B0604020202020204" pitchFamily="34" charset="0"/>
                <a:ea typeface="Cambria" panose="02040503050406030204" pitchFamily="18" charset="0"/>
                <a:cs typeface="Calibri" panose="020F0502020204030204" pitchFamily="34" charset="0"/>
              </a:rPr>
              <a:t> leaders.</a:t>
            </a:r>
            <a:endParaRPr lang="zh-TW" altLang="en-US" sz="4000" dirty="0">
              <a:effectLst/>
              <a:latin typeface="Arial" panose="020B060402020202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732095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741368"/>
          </a:xfrm>
        </p:spPr>
        <p:txBody>
          <a:bodyPr/>
          <a:lstStyle/>
          <a:p>
            <a:pPr>
              <a:lnSpc>
                <a:spcPts val="4000"/>
              </a:lnSpc>
              <a:spcBef>
                <a:spcPts val="0"/>
              </a:spcBef>
            </a:pPr>
            <a:r>
              <a:rPr lang="zh-TW" altLang="zh-TW" sz="3600" dirty="0">
                <a:effectLst/>
                <a:ea typeface="華康儷中黑" panose="020B0509000000000000" pitchFamily="49" charset="-120"/>
                <a:cs typeface="Calibri" panose="020F0502020204030204" pitchFamily="34" charset="0"/>
              </a:rPr>
              <a:t>教宗不選邊,因為他要</a:t>
            </a:r>
            <a:r>
              <a:rPr lang="zh-TW" altLang="zh-TW" sz="3600" dirty="0">
                <a:solidFill>
                  <a:srgbClr val="FF0000"/>
                </a:solidFill>
                <a:effectLst/>
                <a:highlight>
                  <a:srgbClr val="FFFF00"/>
                </a:highlight>
                <a:ea typeface="華康儷中黑" panose="020B0509000000000000" pitchFamily="49" charset="-120"/>
                <a:cs typeface="Calibri" panose="020F0502020204030204" pitchFamily="34" charset="0"/>
              </a:rPr>
              <a:t>做橋樑,做和平的使者</a:t>
            </a:r>
            <a:r>
              <a:rPr lang="zh-TW" altLang="zh-TW" sz="3600" dirty="0">
                <a:effectLst/>
                <a:ea typeface="華康儷中黑" panose="020B0509000000000000" pitchFamily="49" charset="-120"/>
                <a:cs typeface="Calibri" panose="020F0502020204030204" pitchFamily="34" charset="0"/>
              </a:rPr>
              <a:t>;何況,俄烏之戰,極端複雜,如果大家因此</a:t>
            </a:r>
            <a:endParaRPr lang="en-US" altLang="zh-TW" sz="3600" dirty="0">
              <a:effectLst/>
              <a:ea typeface="華康儷中黑" panose="020B0509000000000000" pitchFamily="49" charset="-120"/>
              <a:cs typeface="Calibri" panose="020F0502020204030204" pitchFamily="34" charset="0"/>
            </a:endParaRPr>
          </a:p>
          <a:p>
            <a:pPr>
              <a:lnSpc>
                <a:spcPts val="4000"/>
              </a:lnSpc>
              <a:spcBef>
                <a:spcPts val="0"/>
              </a:spcBef>
            </a:pPr>
            <a:r>
              <a:rPr lang="zh-TW" altLang="zh-TW" sz="3600" dirty="0">
                <a:effectLst/>
                <a:ea typeface="華康儷中黑" panose="020B0509000000000000" pitchFamily="49" charset="-120"/>
                <a:cs typeface="Calibri" panose="020F0502020204030204" pitchFamily="34" charset="0"/>
              </a:rPr>
              <a:t>選邊站,只會讓世界變成</a:t>
            </a:r>
            <a:br>
              <a:rPr lang="en-US" altLang="zh-TW" sz="3600" dirty="0">
                <a:effectLst/>
                <a:ea typeface="華康儷中黑" panose="020B0509000000000000" pitchFamily="49" charset="-120"/>
                <a:cs typeface="Calibri" panose="020F0502020204030204" pitchFamily="34" charset="0"/>
              </a:rPr>
            </a:br>
            <a:r>
              <a:rPr lang="zh-TW" altLang="zh-TW" sz="3600" dirty="0">
                <a:solidFill>
                  <a:srgbClr val="FF0000"/>
                </a:solidFill>
                <a:effectLst/>
                <a:ea typeface="華康儷中黑" panose="020B0509000000000000" pitchFamily="49" charset="-120"/>
                <a:cs typeface="Calibri" panose="020F0502020204030204" pitchFamily="34" charset="0"/>
              </a:rPr>
              <a:t>兩大敵對陣營,於和平毫無好處</a:t>
            </a:r>
            <a:r>
              <a:rPr lang="zh-TW" altLang="zh-TW" sz="3600" dirty="0">
                <a:effectLst/>
                <a:ea typeface="華康儷中黑" panose="020B0509000000000000" pitchFamily="49" charset="-120"/>
                <a:cs typeface="Calibri" panose="020F0502020204030204" pitchFamily="34" charset="0"/>
              </a:rPr>
              <a:t>.</a:t>
            </a:r>
            <a:endParaRPr lang="zh-TW" altLang="zh-TW" sz="3600" dirty="0">
              <a:effectLst/>
              <a:ea typeface="華康儷中黑" panose="020B0509000000000000" pitchFamily="49" charset="-120"/>
            </a:endParaRPr>
          </a:p>
          <a:p>
            <a:pPr>
              <a:lnSpc>
                <a:spcPts val="3800"/>
              </a:lnSpc>
              <a:spcBef>
                <a:spcPts val="0"/>
              </a:spcBef>
            </a:pPr>
            <a:r>
              <a:rPr lang="zh-TW" altLang="zh-TW" sz="3600" dirty="0">
                <a:effectLst/>
                <a:ea typeface="華康儷中黑" panose="020B0509000000000000" pitchFamily="49" charset="-120"/>
                <a:cs typeface="Calibri" panose="020F0502020204030204" pitchFamily="34" charset="0"/>
              </a:rPr>
              <a:t>It is my belief that Pope Francis does not want to choose a side because he wants to be </a:t>
            </a:r>
            <a:r>
              <a:rPr lang="zh-TW" altLang="zh-TW" sz="3600" dirty="0">
                <a:solidFill>
                  <a:srgbClr val="FF0000"/>
                </a:solidFill>
                <a:effectLst/>
                <a:ea typeface="華康儷中黑" panose="020B0509000000000000" pitchFamily="49" charset="-120"/>
                <a:cs typeface="Calibri" panose="020F0502020204030204" pitchFamily="34" charset="0"/>
              </a:rPr>
              <a:t>an intermediary, a bridge, an ambassador of peace</a:t>
            </a:r>
            <a:r>
              <a:rPr lang="zh-TW" altLang="zh-TW" sz="3600" dirty="0">
                <a:effectLst/>
                <a:ea typeface="華康儷中黑" panose="020B0509000000000000" pitchFamily="49" charset="-120"/>
                <a:cs typeface="Calibri" panose="020F0502020204030204" pitchFamily="34" charset="0"/>
              </a:rPr>
              <a:t>. Wars are historically complex, not least the Ukraine-Russia conflict. </a:t>
            </a:r>
            <a:r>
              <a:rPr lang="zh-TW" altLang="zh-TW" sz="3600" dirty="0">
                <a:solidFill>
                  <a:srgbClr val="FF0000"/>
                </a:solidFill>
                <a:effectLst/>
                <a:highlight>
                  <a:srgbClr val="FFFF00"/>
                </a:highlight>
                <a:ea typeface="華康儷中黑" panose="020B0509000000000000" pitchFamily="49" charset="-120"/>
                <a:cs typeface="Calibri" panose="020F0502020204030204" pitchFamily="34" charset="0"/>
              </a:rPr>
              <a:t>Picking a side will further divide the world </a:t>
            </a:r>
            <a:r>
              <a:rPr lang="zh-TW" altLang="zh-TW" sz="3600" dirty="0">
                <a:effectLst/>
                <a:ea typeface="華康儷中黑" panose="020B0509000000000000" pitchFamily="49" charset="-120"/>
                <a:cs typeface="Calibri" panose="020F0502020204030204" pitchFamily="34" charset="0"/>
              </a:rPr>
              <a:t>into confrontational polar opposites, which serve no good purpose </a:t>
            </a:r>
            <a:endParaRPr lang="en-US" altLang="zh-TW" sz="3600" dirty="0">
              <a:effectLst/>
              <a:ea typeface="華康儷中黑" panose="020B0509000000000000" pitchFamily="49" charset="-120"/>
              <a:cs typeface="Calibri" panose="020F0502020204030204" pitchFamily="34" charset="0"/>
            </a:endParaRPr>
          </a:p>
          <a:p>
            <a:pPr>
              <a:lnSpc>
                <a:spcPts val="3800"/>
              </a:lnSpc>
              <a:spcBef>
                <a:spcPts val="0"/>
              </a:spcBef>
            </a:pPr>
            <a:r>
              <a:rPr lang="en-US" altLang="zh-TW" sz="3600" dirty="0">
                <a:effectLst/>
                <a:ea typeface="華康儷中黑" panose="020B0509000000000000" pitchFamily="49" charset="-120"/>
                <a:cs typeface="Calibri" panose="020F0502020204030204" pitchFamily="34" charset="0"/>
              </a:rPr>
              <a:t>t</a:t>
            </a:r>
            <a:r>
              <a:rPr lang="zh-TW" altLang="zh-TW" sz="3600" dirty="0">
                <a:effectLst/>
                <a:ea typeface="華康儷中黑" panose="020B0509000000000000" pitchFamily="49" charset="-120"/>
                <a:cs typeface="Calibri" panose="020F0502020204030204" pitchFamily="34" charset="0"/>
              </a:rPr>
              <a:t>o</a:t>
            </a:r>
            <a:r>
              <a:rPr lang="en-US" altLang="zh-TW" sz="3600" dirty="0">
                <a:effectLst/>
                <a:ea typeface="華康儷中黑" panose="020B0509000000000000" pitchFamily="49" charset="-120"/>
                <a:cs typeface="Calibri" panose="020F0502020204030204" pitchFamily="34" charset="0"/>
              </a:rPr>
              <a:t> </a:t>
            </a:r>
            <a:r>
              <a:rPr lang="zh-TW" altLang="zh-TW" sz="3600" dirty="0">
                <a:effectLst/>
                <a:ea typeface="華康儷中黑" panose="020B0509000000000000" pitchFamily="49" charset="-120"/>
                <a:cs typeface="Calibri" panose="020F0502020204030204" pitchFamily="34" charset="0"/>
              </a:rPr>
              <a:t>peace on earth.</a:t>
            </a:r>
            <a:endParaRPr lang="zh-TW" altLang="zh-TW" sz="3600" dirty="0">
              <a:effectLst/>
              <a:ea typeface="華康儷中黑" panose="020B0509000000000000" pitchFamily="49" charset="-120"/>
            </a:endParaRPr>
          </a:p>
        </p:txBody>
      </p:sp>
    </p:spTree>
    <p:extLst>
      <p:ext uri="{BB962C8B-B14F-4D97-AF65-F5344CB8AC3E}">
        <p14:creationId xmlns:p14="http://schemas.microsoft.com/office/powerpoint/2010/main" val="3186833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ts val="5100"/>
              </a:lnSpc>
              <a:spcBef>
                <a:spcPts val="0"/>
              </a:spcBef>
            </a:pPr>
            <a:r>
              <a:rPr lang="zh-TW" altLang="zh-TW" sz="4400" dirty="0">
                <a:solidFill>
                  <a:srgbClr val="FF0000"/>
                </a:solidFill>
                <a:effectLst/>
                <a:highlight>
                  <a:srgbClr val="FFFF00"/>
                </a:highlight>
                <a:latin typeface="Cambria" panose="02040503050406030204" pitchFamily="18" charset="0"/>
                <a:ea typeface="華康儷中黑" panose="020B0509000000000000" pitchFamily="49" charset="-120"/>
                <a:cs typeface="Calibri" panose="020F0502020204030204" pitchFamily="34" charset="0"/>
              </a:rPr>
              <a:t>我支持教宗</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因為他的決定</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符合聖經和梵二的精神</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r>
              <a:rPr lang="en-US" altLang="zh-TW" sz="4400" dirty="0">
                <a:effectLst/>
                <a:latin typeface="Arial" panose="020B0604020202020204" pitchFamily="34" charset="0"/>
                <a:ea typeface="Cambria" panose="02040503050406030204" pitchFamily="18" charset="0"/>
                <a:cs typeface="Calibri" panose="020F0502020204030204" pitchFamily="34" charset="0"/>
              </a:rPr>
              <a:t> </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肩負起真福八端</a:t>
            </a:r>
            <a:endParaRPr lang="en-US" altLang="zh-TW" sz="4400" dirty="0">
              <a:effectLst/>
              <a:latin typeface="Cambria" panose="02040503050406030204" pitchFamily="18" charset="0"/>
              <a:ea typeface="華康儷中黑" panose="020B0509000000000000" pitchFamily="49" charset="-120"/>
              <a:cs typeface="Calibri" panose="020F0502020204030204" pitchFamily="34" charset="0"/>
            </a:endParaRPr>
          </a:p>
          <a:p>
            <a:pPr>
              <a:lnSpc>
                <a:spcPts val="5100"/>
              </a:lnSpc>
              <a:spcBef>
                <a:spcPts val="0"/>
              </a:spcBef>
              <a:spcAft>
                <a:spcPts val="1800"/>
              </a:spcAft>
            </a:pP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a:t>
            </a:r>
            <a:r>
              <a:rPr lang="zh-TW" altLang="zh-TW" sz="4400" dirty="0">
                <a:solidFill>
                  <a:srgbClr val="FF0000"/>
                </a:solidFill>
                <a:effectLst/>
                <a:highlight>
                  <a:srgbClr val="FFFF00"/>
                </a:highlight>
                <a:latin typeface="Cambria" panose="02040503050406030204" pitchFamily="18" charset="0"/>
                <a:ea typeface="華康儷中黑" panose="020B0509000000000000" pitchFamily="49" charset="-120"/>
                <a:cs typeface="Calibri" panose="020F0502020204030204" pitchFamily="34" charset="0"/>
              </a:rPr>
              <a:t>締造和平</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」的重担</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4400" dirty="0">
              <a:effectLst/>
              <a:latin typeface="Arial" panose="020B0604020202020204" pitchFamily="34" charset="0"/>
              <a:ea typeface="新細明體" panose="02020500000000000000" pitchFamily="18" charset="-120"/>
            </a:endParaRPr>
          </a:p>
          <a:p>
            <a:pPr>
              <a:lnSpc>
                <a:spcPts val="4400"/>
              </a:lnSpc>
              <a:spcBef>
                <a:spcPts val="0"/>
              </a:spcBef>
            </a:pPr>
            <a:r>
              <a:rPr lang="zh-TW" altLang="zh-TW" sz="44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I stand with Pope Francis </a:t>
            </a:r>
            <a:r>
              <a:rPr lang="zh-TW" altLang="zh-TW" sz="4400" dirty="0">
                <a:effectLst/>
                <a:latin typeface="Arial" panose="020B0604020202020204" pitchFamily="34" charset="0"/>
                <a:ea typeface="Cambria" panose="02040503050406030204" pitchFamily="18" charset="0"/>
                <a:cs typeface="Calibri" panose="020F0502020204030204" pitchFamily="34" charset="0"/>
              </a:rPr>
              <a:t>because his decision complies with the Bible and the </a:t>
            </a:r>
            <a:r>
              <a:rPr lang="zh-TW" altLang="zh-TW" sz="44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spirit of the Vatican II </a:t>
            </a:r>
            <a:r>
              <a:rPr lang="zh-TW" altLang="zh-TW" sz="4400" dirty="0">
                <a:effectLst/>
                <a:latin typeface="Arial" panose="020B0604020202020204" pitchFamily="34" charset="0"/>
                <a:ea typeface="Cambria" panose="02040503050406030204" pitchFamily="18" charset="0"/>
                <a:cs typeface="Calibri" panose="020F0502020204030204" pitchFamily="34" charset="0"/>
              </a:rPr>
              <a:t>Council. He has on his shoulder a grave responsibility of ensuring peace as laid out in </a:t>
            </a:r>
            <a:br>
              <a:rPr lang="en-US" altLang="zh-TW" sz="4400" dirty="0">
                <a:effectLst/>
                <a:latin typeface="Arial" panose="020B0604020202020204" pitchFamily="34" charset="0"/>
                <a:ea typeface="Cambria" panose="02040503050406030204" pitchFamily="18" charset="0"/>
                <a:cs typeface="Calibri" panose="020F0502020204030204" pitchFamily="34" charset="0"/>
              </a:rPr>
            </a:br>
            <a:r>
              <a:rPr lang="zh-TW" altLang="zh-TW" sz="44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the Eight Beatitudes</a:t>
            </a:r>
            <a:r>
              <a:rPr lang="en-US" altLang="zh-TW" sz="44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a:t>
            </a:r>
            <a:r>
              <a:rPr lang="zh-TW" altLang="zh-TW" sz="4400" dirty="0">
                <a:effectLst/>
                <a:latin typeface="Arial" panose="020B0604020202020204" pitchFamily="34" charset="0"/>
                <a:ea typeface="Cambria" panose="02040503050406030204" pitchFamily="18" charset="0"/>
                <a:cs typeface="Calibri" panose="020F0502020204030204" pitchFamily="34" charset="0"/>
              </a:rPr>
              <a:t> </a:t>
            </a:r>
            <a:endParaRPr lang="zh-TW" altLang="zh-TW" sz="44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4833496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5C4E402-C8F8-4F9A-916E-8D8051E87627}"/>
              </a:ext>
            </a:extLst>
          </p:cNvPr>
          <p:cNvSpPr>
            <a:spLocks noGrp="1" noChangeArrowheads="1"/>
          </p:cNvSpPr>
          <p:nvPr>
            <p:ph type="body" idx="1"/>
          </p:nvPr>
        </p:nvSpPr>
        <p:spPr>
          <a:xfrm>
            <a:off x="0" y="100013"/>
            <a:ext cx="9144000" cy="6586537"/>
          </a:xfrm>
        </p:spPr>
        <p:txBody>
          <a:bodyPr/>
          <a:lstStyle/>
          <a:p>
            <a:pPr marL="0" indent="0" eaLnBrk="1" hangingPunct="1">
              <a:lnSpc>
                <a:spcPts val="5500"/>
              </a:lnSpc>
              <a:buFontTx/>
              <a:buNone/>
            </a:pPr>
            <a:r>
              <a:rPr lang="zh-TW" altLang="en-US" sz="3600" dirty="0">
                <a:solidFill>
                  <a:schemeClr val="bg1"/>
                </a:solidFill>
                <a:latin typeface="華康中黑體(P)" panose="020B0500000000000000" pitchFamily="34" charset="-120"/>
                <a:ea typeface="華康中黑體(P)" panose="020B0500000000000000" pitchFamily="34" charset="-120"/>
                <a:cs typeface="華康中黑體(P)" panose="020B0500000000000000" pitchFamily="34" charset="-120"/>
              </a:rPr>
              <a:t>恭讀聖保祿宗徒致斐理伯人書　</a:t>
            </a:r>
            <a:r>
              <a:rPr lang="en-US" altLang="zh-TW" sz="3600" dirty="0">
                <a:solidFill>
                  <a:schemeClr val="bg1"/>
                </a:solidFill>
                <a:latin typeface="華康中黑體(P)" panose="020B0500000000000000" pitchFamily="34" charset="-120"/>
                <a:ea typeface="華康中黑體(P)" panose="020B0500000000000000" pitchFamily="34" charset="-120"/>
                <a:cs typeface="華康中黑體(P)" panose="020B0500000000000000" pitchFamily="34" charset="-120"/>
              </a:rPr>
              <a:t>2:6-11</a:t>
            </a:r>
          </a:p>
          <a:p>
            <a:pPr marL="0" indent="0" algn="just" eaLnBrk="1">
              <a:lnSpc>
                <a:spcPts val="4800"/>
              </a:lnSpc>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弟兄姊妹們：</a:t>
            </a:r>
            <a:r>
              <a:rPr lang="zh-TW" altLang="en-US" sz="4000" dirty="0">
                <a:solidFill>
                  <a:srgbClr val="FFFF00"/>
                </a:solidFill>
                <a:latin typeface="華康儷中黑" panose="020B0509000000000000" pitchFamily="49" charset="-120"/>
                <a:ea typeface="華康儷中黑" panose="020B0509000000000000" pitchFamily="49" charset="-120"/>
              </a:rPr>
              <a:t>耶穌雖具有天主的形體，並沒有以自己與天主同等，為應當把持不捨的，</a:t>
            </a:r>
            <a:r>
              <a:rPr lang="zh-TW" altLang="en-US" sz="4000" dirty="0">
                <a:solidFill>
                  <a:srgbClr val="00FF00"/>
                </a:solidFill>
                <a:latin typeface="華康儷中黑" panose="020B0509000000000000" pitchFamily="49" charset="-120"/>
                <a:ea typeface="華康儷中黑" panose="020B0509000000000000" pitchFamily="49" charset="-120"/>
              </a:rPr>
              <a:t>卻使自己空虛，取了奴僕的形體，與人相似，</a:t>
            </a:r>
            <a:r>
              <a:rPr lang="zh-TW" altLang="en-US" sz="4000" dirty="0">
                <a:solidFill>
                  <a:schemeClr val="bg1"/>
                </a:solidFill>
                <a:latin typeface="華康儷中黑" panose="020B0509000000000000" pitchFamily="49" charset="-120"/>
                <a:ea typeface="華康儷中黑" panose="020B0509000000000000" pitchFamily="49" charset="-120"/>
              </a:rPr>
              <a:t>形狀也一見如人；</a:t>
            </a:r>
            <a:r>
              <a:rPr lang="zh-TW" altLang="en-US" sz="4000" dirty="0">
                <a:solidFill>
                  <a:srgbClr val="00FF00"/>
                </a:solidFill>
                <a:latin typeface="華康儷中黑" panose="020B0509000000000000" pitchFamily="49" charset="-120"/>
                <a:ea typeface="華康儷中黑" panose="020B0509000000000000" pitchFamily="49" charset="-120"/>
              </a:rPr>
              <a:t>他貶抑自己，聽命至死，且死在十字架上。</a:t>
            </a:r>
            <a:r>
              <a:rPr lang="zh-TW" altLang="en-US" sz="4000" dirty="0">
                <a:solidFill>
                  <a:schemeClr val="bg1"/>
                </a:solidFill>
                <a:latin typeface="華康儷中黑" panose="020B0509000000000000" pitchFamily="49" charset="-120"/>
                <a:ea typeface="華康儷中黑" panose="020B0509000000000000" pitchFamily="49" charset="-120"/>
              </a:rPr>
              <a:t>為此，天主極其舉揚他，賜給了他一個名字，超越其他所有名字，致使上天、</a:t>
            </a:r>
          </a:p>
        </p:txBody>
      </p:sp>
      <p:sp>
        <p:nvSpPr>
          <p:cNvPr id="46083" name="Text Box 3">
            <a:extLst>
              <a:ext uri="{FF2B5EF4-FFF2-40B4-BE49-F238E27FC236}">
                <a16:creationId xmlns:a16="http://schemas.microsoft.com/office/drawing/2014/main" id="{2B8105E9-9901-4C4D-B325-47785F96C271}"/>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6084" name="文字方塊 3">
            <a:extLst>
              <a:ext uri="{FF2B5EF4-FFF2-40B4-BE49-F238E27FC236}">
                <a16:creationId xmlns:a16="http://schemas.microsoft.com/office/drawing/2014/main" id="{41708485-70E9-4CE7-9C89-3E0BB4E2A107}"/>
              </a:ext>
            </a:extLst>
          </p:cNvPr>
          <p:cNvSpPr txBox="1">
            <a:spLocks noChangeArrowheads="1"/>
          </p:cNvSpPr>
          <p:nvPr/>
        </p:nvSpPr>
        <p:spPr bwMode="auto">
          <a:xfrm>
            <a:off x="7786688" y="62865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a:solidFill>
                  <a:schemeClr val="bg1"/>
                </a:solidFill>
              </a:rPr>
              <a:t>1/2</a:t>
            </a:r>
            <a:endParaRPr lang="zh-TW" altLang="en-US" sz="2000" b="1">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DAC0793-480D-43E7-A688-D81D0EF9D223}"/>
              </a:ext>
            </a:extLst>
          </p:cNvPr>
          <p:cNvSpPr>
            <a:spLocks noGrp="1" noChangeArrowheads="1"/>
          </p:cNvSpPr>
          <p:nvPr>
            <p:ph type="body" idx="1"/>
          </p:nvPr>
        </p:nvSpPr>
        <p:spPr>
          <a:xfrm>
            <a:off x="0" y="171450"/>
            <a:ext cx="9144000" cy="6419850"/>
          </a:xfrm>
        </p:spPr>
        <p:txBody>
          <a:bodyPr/>
          <a:lstStyle/>
          <a:p>
            <a:pPr marL="0" indent="0" algn="just" eaLnBrk="1">
              <a:lnSpc>
                <a:spcPts val="4800"/>
              </a:lnSpc>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地上和地下的一切，一聽到耶穌的名字，無不屈膝叩拜；一切唇舌，無不明認耶穌基督是主，以光榮天主聖父。</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lnSpc>
                <a:spcPts val="4800"/>
              </a:lnSpc>
              <a:spcBef>
                <a:spcPts val="600"/>
              </a:spcBef>
              <a:spcAft>
                <a:spcPts val="600"/>
              </a:spcAft>
              <a:buFontTx/>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600"/>
              </a:spcAft>
              <a:buFontTx/>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1200"/>
              </a:spcBef>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47107" name="Text Box 3">
            <a:extLst>
              <a:ext uri="{FF2B5EF4-FFF2-40B4-BE49-F238E27FC236}">
                <a16:creationId xmlns:a16="http://schemas.microsoft.com/office/drawing/2014/main" id="{F469E129-BFEA-4DF1-84B1-F5A63FE86557}"/>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7108" name="文字方塊 3">
            <a:extLst>
              <a:ext uri="{FF2B5EF4-FFF2-40B4-BE49-F238E27FC236}">
                <a16:creationId xmlns:a16="http://schemas.microsoft.com/office/drawing/2014/main" id="{59E6F17C-C110-49FB-9EA3-41790D8C24D1}"/>
              </a:ext>
            </a:extLst>
          </p:cNvPr>
          <p:cNvSpPr txBox="1">
            <a:spLocks noChangeArrowheads="1"/>
          </p:cNvSpPr>
          <p:nvPr/>
        </p:nvSpPr>
        <p:spPr bwMode="auto">
          <a:xfrm>
            <a:off x="7786688" y="62865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a:solidFill>
                  <a:schemeClr val="bg1"/>
                </a:solidFill>
              </a:rPr>
              <a:t>2/2</a:t>
            </a:r>
            <a:endParaRPr lang="zh-TW" altLang="en-US" sz="2000" b="1">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AC62496-3AA7-40E3-BF9B-048A55B0CF01}"/>
              </a:ext>
            </a:extLst>
          </p:cNvPr>
          <p:cNvSpPr>
            <a:spLocks noGrp="1" noChangeArrowheads="1"/>
          </p:cNvSpPr>
          <p:nvPr>
            <p:ph type="body" idx="1"/>
          </p:nvPr>
        </p:nvSpPr>
        <p:spPr>
          <a:xfrm>
            <a:off x="0" y="404813"/>
            <a:ext cx="9144000" cy="5832475"/>
          </a:xfrm>
        </p:spPr>
        <p:txBody>
          <a:bodyPr/>
          <a:lstStyle/>
          <a:p>
            <a:pPr marL="0" indent="0" algn="ctr" eaLnBrk="1" hangingPunct="1">
              <a:buFontTx/>
              <a:buNone/>
            </a:pPr>
            <a:r>
              <a:rPr lang="zh-TW" altLang="en-US" sz="7200">
                <a:solidFill>
                  <a:schemeClr val="bg1"/>
                </a:solidFill>
                <a:latin typeface="華康魏碑體" panose="03000709000000000000" pitchFamily="65" charset="-120"/>
                <a:ea typeface="華康魏碑體" panose="03000709000000000000" pitchFamily="65" charset="-120"/>
                <a:cs typeface="華康中黑體" panose="020B0509000000000000" pitchFamily="49" charset="-120"/>
              </a:rPr>
              <a:t>耶穌基督的</a:t>
            </a:r>
            <a:endParaRPr lang="en-US" altLang="zh-TW" sz="7200">
              <a:solidFill>
                <a:schemeClr val="bg1"/>
              </a:solidFill>
              <a:latin typeface="華康魏碑體" panose="03000709000000000000" pitchFamily="65" charset="-120"/>
              <a:ea typeface="華康魏碑體" panose="03000709000000000000" pitchFamily="65" charset="-120"/>
              <a:cs typeface="華康中黑體" panose="020B0509000000000000" pitchFamily="49" charset="-120"/>
            </a:endParaRPr>
          </a:p>
          <a:p>
            <a:pPr marL="0" indent="0" algn="ctr" eaLnBrk="1" hangingPunct="1">
              <a:buFontTx/>
              <a:buNone/>
            </a:pPr>
            <a:r>
              <a:rPr lang="zh-TW" altLang="en-US" sz="11500">
                <a:solidFill>
                  <a:schemeClr val="bg1"/>
                </a:solidFill>
                <a:latin typeface="華康魏碑體" panose="03000709000000000000" pitchFamily="65" charset="-120"/>
                <a:ea typeface="華康魏碑體" panose="03000709000000000000" pitchFamily="65" charset="-120"/>
                <a:cs typeface="華康中黑體" panose="020B0509000000000000" pitchFamily="49" charset="-120"/>
              </a:rPr>
              <a:t>受難始末</a:t>
            </a:r>
          </a:p>
        </p:txBody>
      </p:sp>
      <p:sp>
        <p:nvSpPr>
          <p:cNvPr id="50179" name="Text Box 3">
            <a:extLst>
              <a:ext uri="{FF2B5EF4-FFF2-40B4-BE49-F238E27FC236}">
                <a16:creationId xmlns:a16="http://schemas.microsoft.com/office/drawing/2014/main" id="{7426D1AB-B82C-4282-91BF-0E6A99451F6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89E4D8C-1010-4E1F-A004-053501C574A2}"/>
              </a:ext>
            </a:extLst>
          </p:cNvPr>
          <p:cNvSpPr>
            <a:spLocks noGrp="1" noChangeArrowheads="1"/>
          </p:cNvSpPr>
          <p:nvPr>
            <p:ph type="body" idx="1"/>
          </p:nvPr>
        </p:nvSpPr>
        <p:spPr>
          <a:xfrm>
            <a:off x="0" y="115887"/>
            <a:ext cx="9144000" cy="6742113"/>
          </a:xfrm>
        </p:spPr>
        <p:txBody>
          <a:bodyPr/>
          <a:lstStyle/>
          <a:p>
            <a:pPr marL="0" indent="0" eaLnBrk="1" hangingPunct="1">
              <a:lnSpc>
                <a:spcPts val="4800"/>
              </a:lnSpc>
              <a:spcBef>
                <a:spcPts val="1200"/>
              </a:spcBef>
              <a:spcAft>
                <a:spcPts val="0"/>
              </a:spcAft>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瑪竇所載主耶穌基督的受難始末</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27:11-54</a:t>
            </a:r>
          </a:p>
          <a:p>
            <a:pPr marL="0" indent="0" eaLnBrk="1" hangingPunct="1">
              <a:lnSpc>
                <a:spcPts val="4800"/>
              </a:lnSpc>
              <a:spcBef>
                <a:spcPts val="120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那時候，耶穌站在總督面前，總督便審問他說：「你是猶太人的君王嗎？」</a:t>
            </a:r>
          </a:p>
          <a:p>
            <a:pPr marL="0" indent="0" eaLnBrk="1" hangingPunct="1">
              <a:lnSpc>
                <a:spcPts val="4800"/>
              </a:lnSpc>
              <a:spcBef>
                <a:spcPts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耶穌回答說：「你說的是。」</a:t>
            </a:r>
          </a:p>
          <a:p>
            <a:pPr marL="0" indent="0" eaLnBrk="1" hangingPunct="1">
              <a:lnSpc>
                <a:spcPts val="4800"/>
              </a:lnSpc>
              <a:spcBef>
                <a:spcPts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當司祭長和長老控告耶穌時，耶穌什麼也不回答。於是比拉多對耶穌說：</a:t>
            </a:r>
          </a:p>
          <a:p>
            <a:pPr marL="0" indent="0" eaLnBrk="1" hangingPunct="1">
              <a:spcAft>
                <a:spcPts val="12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「你沒有聽見，他們提出多少證據，來控告你嗎？」耶穌連一句話，也沒有回答，以致總督大為驚異。</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1203" name="Text Box 3">
            <a:extLst>
              <a:ext uri="{FF2B5EF4-FFF2-40B4-BE49-F238E27FC236}">
                <a16:creationId xmlns:a16="http://schemas.microsoft.com/office/drawing/2014/main" id="{2C34A22B-9458-4399-9F15-278D38C1A4AF}"/>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8581" y="6191250"/>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1/12</a:t>
            </a:r>
            <a:endParaRPr lang="zh-TW" altLang="en-US" sz="2000" b="1" dirty="0">
              <a:solidFill>
                <a:schemeClr val="bg1"/>
              </a:solidFill>
              <a:latin typeface="+mn-lt"/>
              <a:ea typeface="新細明體"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7FD27BB5-F738-4DBE-AB50-C4174EE3F6E8}"/>
              </a:ext>
            </a:extLst>
          </p:cNvPr>
          <p:cNvSpPr>
            <a:spLocks noGrp="1" noChangeArrowheads="1"/>
          </p:cNvSpPr>
          <p:nvPr>
            <p:ph type="body" idx="1"/>
          </p:nvPr>
        </p:nvSpPr>
        <p:spPr>
          <a:xfrm>
            <a:off x="0" y="44623"/>
            <a:ext cx="9144000" cy="6913389"/>
          </a:xfrm>
        </p:spPr>
        <p:txBody>
          <a:bodyPr/>
          <a:lstStyle/>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每逢節日，總督慣常給民眾，釋放一個他們願意釋放的囚犯。那時，正有一個出名的囚犯，名叫巴辣巴。當群眾聚集一起時，比拉多對他們說：</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「你們願意我給你們釋放那一個？巴辣巴，或是那稱為默西亞的耶穌？」</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原來比拉多知道，他們是由於嫉妒，才把耶穌解送來的。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2227" name="Text Box 3">
            <a:extLst>
              <a:ext uri="{FF2B5EF4-FFF2-40B4-BE49-F238E27FC236}">
                <a16:creationId xmlns:a16="http://schemas.microsoft.com/office/drawing/2014/main" id="{19E5BD8B-978B-4195-8B27-756DBB065237}"/>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748909"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2/12</a:t>
            </a:r>
            <a:endParaRPr lang="zh-TW" altLang="en-US" sz="2000" b="1" dirty="0">
              <a:solidFill>
                <a:schemeClr val="bg1"/>
              </a:solidFill>
              <a:latin typeface="+mn-lt"/>
              <a:ea typeface="新細明體"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3F1F04D-4C42-4850-BFC2-29A8C6A1C818}"/>
              </a:ext>
            </a:extLst>
          </p:cNvPr>
          <p:cNvSpPr>
            <a:spLocks noGrp="1" noChangeArrowheads="1"/>
          </p:cNvSpPr>
          <p:nvPr>
            <p:ph type="body" idx="1"/>
          </p:nvPr>
        </p:nvSpPr>
        <p:spPr>
          <a:xfrm>
            <a:off x="0" y="0"/>
            <a:ext cx="9144000" cy="6858000"/>
          </a:xfrm>
        </p:spPr>
        <p:txBody>
          <a:bodyPr/>
          <a:lstStyle/>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比拉多正坐堂時，他的妻子，派人到他面前說：</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「你千萬不要干涉那義人的事，因為我為他，今天在夢中，受了許多苦。」</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司祭長和長老，卻說服了民眾，叫他們要求巴辣巴，而除掉耶穌。</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總督又向他們說：</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「這兩個人中，你們願意我給你們釋放那一個？」</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3251" name="Text Box 3">
            <a:extLst>
              <a:ext uri="{FF2B5EF4-FFF2-40B4-BE49-F238E27FC236}">
                <a16:creationId xmlns:a16="http://schemas.microsoft.com/office/drawing/2014/main" id="{AB7DC737-35BB-485A-A107-2C5A507BB791}"/>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3/12</a:t>
            </a:r>
            <a:endParaRPr lang="zh-TW" altLang="en-US" sz="2000" b="1" dirty="0">
              <a:solidFill>
                <a:schemeClr val="bg1"/>
              </a:solidFill>
              <a:latin typeface="+mn-lt"/>
              <a:ea typeface="新細明體"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4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5758</TotalTime>
  <Words>3088</Words>
  <Application>Microsoft Office PowerPoint</Application>
  <PresentationFormat>如螢幕大小 (4:3)</PresentationFormat>
  <Paragraphs>168</Paragraphs>
  <Slides>36</Slides>
  <Notes>0</Notes>
  <HiddenSlides>0</HiddenSlides>
  <MMClips>0</MMClips>
  <ScaleCrop>false</ScaleCrop>
  <HeadingPairs>
    <vt:vector size="6" baseType="variant">
      <vt:variant>
        <vt:lpstr>使用字型</vt:lpstr>
      </vt:variant>
      <vt:variant>
        <vt:i4>13</vt:i4>
      </vt:variant>
      <vt:variant>
        <vt:lpstr>佈景主題</vt:lpstr>
      </vt:variant>
      <vt:variant>
        <vt:i4>3</vt:i4>
      </vt:variant>
      <vt:variant>
        <vt:lpstr>投影片標題</vt:lpstr>
      </vt:variant>
      <vt:variant>
        <vt:i4>36</vt:i4>
      </vt:variant>
    </vt:vector>
  </HeadingPairs>
  <TitlesOfParts>
    <vt:vector size="52" baseType="lpstr">
      <vt:lpstr>華康中黑體</vt:lpstr>
      <vt:lpstr>華康中黑體(P)</vt:lpstr>
      <vt:lpstr>華康正顏楷體W5</vt:lpstr>
      <vt:lpstr>華康正顏楷體W5(P)</vt:lpstr>
      <vt:lpstr>華康正顏楷體W7</vt:lpstr>
      <vt:lpstr>華康正顏楷體W7(P)</vt:lpstr>
      <vt:lpstr>華康魏碑體</vt:lpstr>
      <vt:lpstr>華康儷中黑</vt:lpstr>
      <vt:lpstr>新細明體</vt:lpstr>
      <vt:lpstr>Arial</vt:lpstr>
      <vt:lpstr>Calibri</vt:lpstr>
      <vt:lpstr>Cambria</vt:lpstr>
      <vt:lpstr>Wingdings</vt:lpstr>
      <vt:lpstr>預設簡報設計</vt:lpstr>
      <vt:lpstr>1_預設簡報設計</vt:lpstr>
      <vt:lpstr>14_預設簡報設計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520</cp:revision>
  <dcterms:created xsi:type="dcterms:W3CDTF">2006-09-26T01:05:23Z</dcterms:created>
  <dcterms:modified xsi:type="dcterms:W3CDTF">2023-03-27T03:14:53Z</dcterms:modified>
</cp:coreProperties>
</file>